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handoutMasterIdLst>
    <p:handoutMasterId r:id="rId16"/>
  </p:handout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0080625" cy="7559675" type="screen4x3"/>
  <p:notesSz cx="7559675" cy="10691813"/>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66" y="-108"/>
      </p:cViewPr>
      <p:guideLst>
        <p:guide orient="horz" pos="2381"/>
        <p:guide pos="31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Espaço Reservado para Cabeçalho 1"/>
          <p:cNvSpPr txBox="1">
            <a:spLocks noGrp="1"/>
          </p:cNvSpPr>
          <p:nvPr>
            <p:ph type="hdr" sz="quarter"/>
          </p:nvPr>
        </p:nvSpPr>
        <p:spPr>
          <a:xfrm>
            <a:off x="0" y="0"/>
            <a:ext cx="3280680" cy="534240"/>
          </a:xfrm>
          <a:prstGeom prst="rect">
            <a:avLst/>
          </a:prstGeom>
          <a:noFill/>
          <a:ln>
            <a:noFill/>
          </a:ln>
        </p:spPr>
        <p:txBody>
          <a:bodyPr vert="horz" wrap="none" lIns="90000" tIns="45000" rIns="90000" bIns="45000" anchorCtr="0" compatLnSpc="0"/>
          <a:lstStyle/>
          <a:p>
            <a:pPr marL="0" marR="0" lvl="0" indent="0" rtl="0" hangingPunct="0">
              <a:lnSpc>
                <a:spcPct val="100000"/>
              </a:lnSpc>
              <a:spcBef>
                <a:spcPts val="0"/>
              </a:spcBef>
              <a:spcAft>
                <a:spcPts val="0"/>
              </a:spcAft>
              <a:buNone/>
              <a:tabLst/>
              <a:defRPr sz="1400"/>
            </a:pPr>
            <a:endParaRPr lang="pt-BR" sz="1400" b="0" i="0" u="none" strike="noStrike" kern="1200">
              <a:ln>
                <a:noFill/>
              </a:ln>
              <a:latin typeface="Arial" pitchFamily="18"/>
              <a:ea typeface="Microsoft YaHei" pitchFamily="2"/>
              <a:cs typeface="Mangal" pitchFamily="2"/>
            </a:endParaRPr>
          </a:p>
        </p:txBody>
      </p:sp>
      <p:sp>
        <p:nvSpPr>
          <p:cNvPr id="3" name="Espaço Reservado para Data 2"/>
          <p:cNvSpPr txBox="1">
            <a:spLocks noGrp="1"/>
          </p:cNvSpPr>
          <p:nvPr>
            <p:ph type="dt" sz="quarter" idx="1"/>
          </p:nvPr>
        </p:nvSpPr>
        <p:spPr>
          <a:xfrm>
            <a:off x="4278960" y="0"/>
            <a:ext cx="3280680" cy="534240"/>
          </a:xfrm>
          <a:prstGeom prst="rect">
            <a:avLst/>
          </a:prstGeom>
          <a:noFill/>
          <a:ln>
            <a:noFill/>
          </a:ln>
        </p:spPr>
        <p:txBody>
          <a:bodyPr vert="horz" wrap="none" lIns="90000" tIns="45000" rIns="90000" bIns="45000" anchorCtr="0" compatLnSpc="0"/>
          <a:lstStyle/>
          <a:p>
            <a:pPr marL="0" marR="0" lvl="0" indent="0" algn="r" rtl="0" hangingPunct="0">
              <a:lnSpc>
                <a:spcPct val="100000"/>
              </a:lnSpc>
              <a:spcBef>
                <a:spcPts val="0"/>
              </a:spcBef>
              <a:spcAft>
                <a:spcPts val="0"/>
              </a:spcAft>
              <a:buNone/>
              <a:tabLst/>
              <a:defRPr sz="1400"/>
            </a:pPr>
            <a:endParaRPr lang="pt-BR" sz="1400" b="0" i="0" u="none" strike="noStrike" kern="1200">
              <a:ln>
                <a:noFill/>
              </a:ln>
              <a:latin typeface="Arial" pitchFamily="18"/>
              <a:ea typeface="Microsoft YaHei" pitchFamily="2"/>
              <a:cs typeface="Mangal" pitchFamily="2"/>
            </a:endParaRPr>
          </a:p>
        </p:txBody>
      </p:sp>
      <p:sp>
        <p:nvSpPr>
          <p:cNvPr id="4" name="Espaço Reservado para Rodapé 3"/>
          <p:cNvSpPr txBox="1">
            <a:spLocks noGrp="1"/>
          </p:cNvSpPr>
          <p:nvPr>
            <p:ph type="ftr" sz="quarter" idx="2"/>
          </p:nvPr>
        </p:nvSpPr>
        <p:spPr>
          <a:xfrm>
            <a:off x="0" y="10157400"/>
            <a:ext cx="3280680" cy="534240"/>
          </a:xfrm>
          <a:prstGeom prst="rect">
            <a:avLst/>
          </a:prstGeom>
          <a:noFill/>
          <a:ln>
            <a:noFill/>
          </a:ln>
        </p:spPr>
        <p:txBody>
          <a:bodyPr vert="horz" wrap="none" lIns="90000" tIns="45000" rIns="90000" bIns="45000" anchor="b" anchorCtr="0" compatLnSpc="0"/>
          <a:lstStyle/>
          <a:p>
            <a:pPr marL="0" marR="0" lvl="0" indent="0" rtl="0" hangingPunct="0">
              <a:lnSpc>
                <a:spcPct val="100000"/>
              </a:lnSpc>
              <a:spcBef>
                <a:spcPts val="0"/>
              </a:spcBef>
              <a:spcAft>
                <a:spcPts val="0"/>
              </a:spcAft>
              <a:buNone/>
              <a:tabLst/>
              <a:defRPr sz="1400"/>
            </a:pPr>
            <a:endParaRPr lang="pt-BR" sz="1400" b="0" i="0" u="none" strike="noStrike" kern="1200">
              <a:ln>
                <a:noFill/>
              </a:ln>
              <a:latin typeface="Arial" pitchFamily="18"/>
              <a:ea typeface="Microsoft YaHei" pitchFamily="2"/>
              <a:cs typeface="Mangal" pitchFamily="2"/>
            </a:endParaRPr>
          </a:p>
        </p:txBody>
      </p:sp>
      <p:sp>
        <p:nvSpPr>
          <p:cNvPr id="5" name="Espaço Reservado para Número de Slide 4"/>
          <p:cNvSpPr txBox="1">
            <a:spLocks noGrp="1"/>
          </p:cNvSpPr>
          <p:nvPr>
            <p:ph type="sldNum" sz="quarter" idx="3"/>
          </p:nvPr>
        </p:nvSpPr>
        <p:spPr>
          <a:xfrm>
            <a:off x="4278960" y="10157400"/>
            <a:ext cx="3280680" cy="534240"/>
          </a:xfrm>
          <a:prstGeom prst="rect">
            <a:avLst/>
          </a:prstGeom>
          <a:noFill/>
          <a:ln>
            <a:noFill/>
          </a:ln>
        </p:spPr>
        <p:txBody>
          <a:bodyPr vert="horz" wrap="none" lIns="90000" tIns="45000" rIns="90000" bIns="45000" anchor="b" anchorCtr="0" compatLnSpc="0"/>
          <a:lstStyle/>
          <a:p>
            <a:pPr marL="0" marR="0" lvl="0" indent="0" algn="r" rtl="0" hangingPunct="0">
              <a:lnSpc>
                <a:spcPct val="100000"/>
              </a:lnSpc>
              <a:spcBef>
                <a:spcPts val="0"/>
              </a:spcBef>
              <a:spcAft>
                <a:spcPts val="0"/>
              </a:spcAft>
              <a:buNone/>
              <a:tabLst/>
              <a:defRPr sz="1400"/>
            </a:pPr>
            <a:fld id="{B33A340C-65DA-49B3-B596-930A9126221E}" type="slidenum">
              <a:t>‹nº›</a:t>
            </a:fld>
            <a:endParaRPr lang="pt-BR" sz="1400" b="0" i="0" u="none" strike="noStrike" kern="1200">
              <a:ln>
                <a:noFill/>
              </a:ln>
              <a:latin typeface="Arial" pitchFamily="18"/>
              <a:ea typeface="Microsoft YaHei" pitchFamily="2"/>
              <a:cs typeface="Mangal" pitchFamily="2"/>
            </a:endParaRPr>
          </a:p>
        </p:txBody>
      </p:sp>
    </p:spTree>
    <p:extLst>
      <p:ext uri="{BB962C8B-B14F-4D97-AF65-F5344CB8AC3E}">
        <p14:creationId xmlns:p14="http://schemas.microsoft.com/office/powerpoint/2010/main" val="7012761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idx="2"/>
          </p:nvPr>
        </p:nvSpPr>
        <p:spPr>
          <a:xfrm>
            <a:off x="1107000" y="812520"/>
            <a:ext cx="5345280" cy="4008959"/>
          </a:xfrm>
          <a:prstGeom prst="rect">
            <a:avLst/>
          </a:prstGeom>
          <a:noFill/>
          <a:ln>
            <a:noFill/>
            <a:prstDash val="solid"/>
          </a:ln>
        </p:spPr>
      </p:sp>
      <p:sp>
        <p:nvSpPr>
          <p:cNvPr id="3" name="Espaço Reservado para Anotações 2"/>
          <p:cNvSpPr txBox="1">
            <a:spLocks noGrp="1"/>
          </p:cNvSpPr>
          <p:nvPr>
            <p:ph type="body" sz="quarter" idx="3"/>
          </p:nvPr>
        </p:nvSpPr>
        <p:spPr>
          <a:xfrm>
            <a:off x="756000" y="5078520"/>
            <a:ext cx="6047640" cy="4811040"/>
          </a:xfrm>
          <a:prstGeom prst="rect">
            <a:avLst/>
          </a:prstGeom>
          <a:noFill/>
          <a:ln>
            <a:noFill/>
          </a:ln>
        </p:spPr>
        <p:txBody>
          <a:bodyPr lIns="0" tIns="0" rIns="0" bIns="0"/>
          <a:lstStyle/>
          <a:p>
            <a:endParaRPr lang="pt-BR"/>
          </a:p>
        </p:txBody>
      </p:sp>
      <p:sp>
        <p:nvSpPr>
          <p:cNvPr id="4" name="Espaço Reservado para Cabeçalho 3"/>
          <p:cNvSpPr txBox="1">
            <a:spLocks noGrp="1"/>
          </p:cNvSpPr>
          <p:nvPr>
            <p:ph type="hdr" sz="quarter"/>
          </p:nvPr>
        </p:nvSpPr>
        <p:spPr>
          <a:xfrm>
            <a:off x="0" y="0"/>
            <a:ext cx="3280680" cy="534240"/>
          </a:xfrm>
          <a:prstGeom prst="rect">
            <a:avLst/>
          </a:prstGeom>
          <a:noFill/>
          <a:ln>
            <a:noFill/>
          </a:ln>
        </p:spPr>
        <p:txBody>
          <a:bodyPr lIns="0" tIns="0" rIns="0" bIns="0" anchorCtr="0"/>
          <a:lstStyle>
            <a:lvl1pPr lvl="0" rtl="0" hangingPunct="0">
              <a:buNone/>
              <a:tabLst/>
              <a:defRPr lang="pt-BR" sz="1400" kern="1200">
                <a:latin typeface="Times New Roman" pitchFamily="18"/>
                <a:ea typeface="Arial Unicode MS" pitchFamily="2"/>
                <a:cs typeface="Tahoma" pitchFamily="2"/>
              </a:defRPr>
            </a:lvl1pPr>
          </a:lstStyle>
          <a:p>
            <a:pPr lvl="0"/>
            <a:endParaRPr lang="pt-BR"/>
          </a:p>
        </p:txBody>
      </p:sp>
      <p:sp>
        <p:nvSpPr>
          <p:cNvPr id="5" name="Espaço Reservado para Data 4"/>
          <p:cNvSpPr txBox="1">
            <a:spLocks noGrp="1"/>
          </p:cNvSpPr>
          <p:nvPr>
            <p:ph type="dt" idx="1"/>
          </p:nvPr>
        </p:nvSpPr>
        <p:spPr>
          <a:xfrm>
            <a:off x="4278960" y="0"/>
            <a:ext cx="3280680" cy="534240"/>
          </a:xfrm>
          <a:prstGeom prst="rect">
            <a:avLst/>
          </a:prstGeom>
          <a:noFill/>
          <a:ln>
            <a:noFill/>
          </a:ln>
        </p:spPr>
        <p:txBody>
          <a:bodyPr lIns="0" tIns="0" rIns="0" bIns="0" anchorCtr="0"/>
          <a:lstStyle>
            <a:lvl1pPr lvl="0" algn="r" rtl="0" hangingPunct="0">
              <a:buNone/>
              <a:tabLst/>
              <a:defRPr lang="pt-BR" sz="1400" kern="1200">
                <a:latin typeface="Times New Roman" pitchFamily="18"/>
                <a:ea typeface="Arial Unicode MS" pitchFamily="2"/>
                <a:cs typeface="Tahoma" pitchFamily="2"/>
              </a:defRPr>
            </a:lvl1pPr>
          </a:lstStyle>
          <a:p>
            <a:pPr lvl="0"/>
            <a:endParaRPr lang="pt-BR"/>
          </a:p>
        </p:txBody>
      </p:sp>
      <p:sp>
        <p:nvSpPr>
          <p:cNvPr id="6" name="Espaço Reservado para Rodapé 5"/>
          <p:cNvSpPr txBox="1">
            <a:spLocks noGrp="1"/>
          </p:cNvSpPr>
          <p:nvPr>
            <p:ph type="ftr" sz="quarter" idx="4"/>
          </p:nvPr>
        </p:nvSpPr>
        <p:spPr>
          <a:xfrm>
            <a:off x="0" y="10157400"/>
            <a:ext cx="3280680" cy="534240"/>
          </a:xfrm>
          <a:prstGeom prst="rect">
            <a:avLst/>
          </a:prstGeom>
          <a:noFill/>
          <a:ln>
            <a:noFill/>
          </a:ln>
        </p:spPr>
        <p:txBody>
          <a:bodyPr lIns="0" tIns="0" rIns="0" bIns="0" anchor="b" anchorCtr="0"/>
          <a:lstStyle>
            <a:lvl1pPr lvl="0" rtl="0" hangingPunct="0">
              <a:buNone/>
              <a:tabLst/>
              <a:defRPr lang="pt-BR" sz="1400" kern="1200">
                <a:latin typeface="Times New Roman" pitchFamily="18"/>
                <a:ea typeface="Arial Unicode MS" pitchFamily="2"/>
                <a:cs typeface="Tahoma" pitchFamily="2"/>
              </a:defRPr>
            </a:lvl1pPr>
          </a:lstStyle>
          <a:p>
            <a:pPr lvl="0"/>
            <a:endParaRPr lang="pt-BR"/>
          </a:p>
        </p:txBody>
      </p:sp>
      <p:sp>
        <p:nvSpPr>
          <p:cNvPr id="7" name="Espaço Reservado para Número de Slide 6"/>
          <p:cNvSpPr txBox="1">
            <a:spLocks noGrp="1"/>
          </p:cNvSpPr>
          <p:nvPr>
            <p:ph type="sldNum" sz="quarter" idx="5"/>
          </p:nvPr>
        </p:nvSpPr>
        <p:spPr>
          <a:xfrm>
            <a:off x="4278960" y="10157400"/>
            <a:ext cx="3280680" cy="534240"/>
          </a:xfrm>
          <a:prstGeom prst="rect">
            <a:avLst/>
          </a:prstGeom>
          <a:noFill/>
          <a:ln>
            <a:noFill/>
          </a:ln>
        </p:spPr>
        <p:txBody>
          <a:bodyPr lIns="0" tIns="0" rIns="0" bIns="0" anchor="b" anchorCtr="0"/>
          <a:lstStyle>
            <a:lvl1pPr lvl="0" algn="r" rtl="0" hangingPunct="0">
              <a:buNone/>
              <a:tabLst/>
              <a:defRPr lang="pt-BR" sz="1400" kern="1200">
                <a:latin typeface="Times New Roman" pitchFamily="18"/>
                <a:ea typeface="Arial Unicode MS" pitchFamily="2"/>
                <a:cs typeface="Tahoma" pitchFamily="2"/>
              </a:defRPr>
            </a:lvl1pPr>
          </a:lstStyle>
          <a:p>
            <a:pPr lvl="0"/>
            <a:fld id="{942E650C-6634-480C-80DE-733BEF6C7EF2}" type="slidenum">
              <a:t>‹nº›</a:t>
            </a:fld>
            <a:endParaRPr lang="pt-BR"/>
          </a:p>
        </p:txBody>
      </p:sp>
    </p:spTree>
    <p:extLst>
      <p:ext uri="{BB962C8B-B14F-4D97-AF65-F5344CB8AC3E}">
        <p14:creationId xmlns:p14="http://schemas.microsoft.com/office/powerpoint/2010/main" val="1704898859"/>
      </p:ext>
    </p:extLst>
  </p:cSld>
  <p:clrMap bg1="lt1" tx1="dk1" bg2="lt2" tx2="dk2" accent1="accent1" accent2="accent2" accent3="accent3" accent4="accent4" accent5="accent5" accent6="accent6" hlink="hlink" folHlink="folHlink"/>
  <p:notesStyle>
    <a:lvl1pPr marL="216000" marR="0" indent="-216000" rtl="0" hangingPunct="0">
      <a:tabLst/>
      <a:defRPr lang="pt-BR" sz="2000" b="0" i="0" u="none" strike="noStrike" kern="1200">
        <a:ln>
          <a:noFill/>
        </a:ln>
        <a:latin typeface="Arial" pitchFamily="18"/>
        <a:ea typeface="Microsoft YaHei" pitchFamily="2"/>
        <a:cs typeface="Mangal"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spAutoFit/>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noResize="1"/>
          </p:cNvSpPr>
          <p:nvPr>
            <p:ph type="sldImg"/>
          </p:nvPr>
        </p:nvSpPr>
        <p:spPr>
          <a:xfrm>
            <a:off x="1312920" y="1027079"/>
            <a:ext cx="4933800" cy="3700440"/>
          </a:xfrm>
          <a:solidFill>
            <a:schemeClr val="accent1"/>
          </a:solidFill>
          <a:ln w="25400">
            <a:solidFill>
              <a:schemeClr val="accent1">
                <a:shade val="50000"/>
              </a:schemeClr>
            </a:solidFill>
            <a:prstDash val="solid"/>
          </a:ln>
        </p:spPr>
      </p:sp>
      <p:sp>
        <p:nvSpPr>
          <p:cNvPr id="3" name="Espaço Reservado para Anotações 2"/>
          <p:cNvSpPr txBox="1">
            <a:spLocks noGrp="1"/>
          </p:cNvSpPr>
          <p:nvPr>
            <p:ph type="body" sz="quarter" idx="1"/>
          </p:nvPr>
        </p:nvSpPr>
        <p:spPr>
          <a:xfrm>
            <a:off x="1169640" y="5086800"/>
            <a:ext cx="5226120" cy="4107240"/>
          </a:xfrm>
        </p:spPr>
        <p:txBody>
          <a:bodyPr/>
          <a:lstStyle/>
          <a:p>
            <a:endParaRPr lang="pt-BR" sz="2400">
              <a:solidFill>
                <a:srgbClr val="000000"/>
              </a:solidFill>
              <a:latin typeface="Times New Roman" pitchFamily="18"/>
              <a:ea typeface="Arial Unicode MS" pitchFamily="2"/>
              <a:cs typeface="Tahoma" pitchFamily="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755650" y="2347913"/>
            <a:ext cx="8569325" cy="1620837"/>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pPr lvl="0"/>
            <a:endParaRPr lang="pt-BR"/>
          </a:p>
        </p:txBody>
      </p:sp>
      <p:sp>
        <p:nvSpPr>
          <p:cNvPr id="5" name="Espaço Reservado para Rodapé 4"/>
          <p:cNvSpPr>
            <a:spLocks noGrp="1"/>
          </p:cNvSpPr>
          <p:nvPr>
            <p:ph type="ftr" sz="quarter" idx="11"/>
          </p:nvPr>
        </p:nvSpPr>
        <p:spPr/>
        <p:txBody>
          <a:bodyPr/>
          <a:lstStyle/>
          <a:p>
            <a:pPr lvl="0"/>
            <a:endParaRPr lang="pt-BR"/>
          </a:p>
        </p:txBody>
      </p:sp>
      <p:sp>
        <p:nvSpPr>
          <p:cNvPr id="6" name="Espaço Reservado para Número de Slide 5"/>
          <p:cNvSpPr>
            <a:spLocks noGrp="1"/>
          </p:cNvSpPr>
          <p:nvPr>
            <p:ph type="sldNum" sz="quarter" idx="12"/>
          </p:nvPr>
        </p:nvSpPr>
        <p:spPr/>
        <p:txBody>
          <a:bodyPr/>
          <a:lstStyle/>
          <a:p>
            <a:pPr lvl="0"/>
            <a:fld id="{E52C4B33-D2D4-42C5-B124-C19BD4A184BC}" type="slidenum">
              <a:t>‹nº›</a:t>
            </a:fld>
            <a:endParaRPr lang="pt-BR"/>
          </a:p>
        </p:txBody>
      </p:sp>
    </p:spTree>
    <p:extLst>
      <p:ext uri="{BB962C8B-B14F-4D97-AF65-F5344CB8AC3E}">
        <p14:creationId xmlns:p14="http://schemas.microsoft.com/office/powerpoint/2010/main" val="17866820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pPr lvl="0"/>
            <a:endParaRPr lang="pt-BR"/>
          </a:p>
        </p:txBody>
      </p:sp>
      <p:sp>
        <p:nvSpPr>
          <p:cNvPr id="5" name="Espaço Reservado para Rodapé 4"/>
          <p:cNvSpPr>
            <a:spLocks noGrp="1"/>
          </p:cNvSpPr>
          <p:nvPr>
            <p:ph type="ftr" sz="quarter" idx="11"/>
          </p:nvPr>
        </p:nvSpPr>
        <p:spPr/>
        <p:txBody>
          <a:bodyPr/>
          <a:lstStyle/>
          <a:p>
            <a:pPr lvl="0"/>
            <a:endParaRPr lang="pt-BR"/>
          </a:p>
        </p:txBody>
      </p:sp>
      <p:sp>
        <p:nvSpPr>
          <p:cNvPr id="6" name="Espaço Reservado para Número de Slide 5"/>
          <p:cNvSpPr>
            <a:spLocks noGrp="1"/>
          </p:cNvSpPr>
          <p:nvPr>
            <p:ph type="sldNum" sz="quarter" idx="12"/>
          </p:nvPr>
        </p:nvSpPr>
        <p:spPr/>
        <p:txBody>
          <a:bodyPr/>
          <a:lstStyle/>
          <a:p>
            <a:pPr lvl="0"/>
            <a:fld id="{77CCEFD0-83DA-47DD-80D0-D9C59C51EF87}" type="slidenum">
              <a:t>‹nº›</a:t>
            </a:fld>
            <a:endParaRPr lang="pt-BR"/>
          </a:p>
        </p:txBody>
      </p:sp>
    </p:spTree>
    <p:extLst>
      <p:ext uri="{BB962C8B-B14F-4D97-AF65-F5344CB8AC3E}">
        <p14:creationId xmlns:p14="http://schemas.microsoft.com/office/powerpoint/2010/main" val="32812760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308850" y="301625"/>
            <a:ext cx="2266950" cy="6456363"/>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503238" y="301625"/>
            <a:ext cx="6653212" cy="6456363"/>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pPr lvl="0"/>
            <a:endParaRPr lang="pt-BR"/>
          </a:p>
        </p:txBody>
      </p:sp>
      <p:sp>
        <p:nvSpPr>
          <p:cNvPr id="5" name="Espaço Reservado para Rodapé 4"/>
          <p:cNvSpPr>
            <a:spLocks noGrp="1"/>
          </p:cNvSpPr>
          <p:nvPr>
            <p:ph type="ftr" sz="quarter" idx="11"/>
          </p:nvPr>
        </p:nvSpPr>
        <p:spPr/>
        <p:txBody>
          <a:bodyPr/>
          <a:lstStyle/>
          <a:p>
            <a:pPr lvl="0"/>
            <a:endParaRPr lang="pt-BR"/>
          </a:p>
        </p:txBody>
      </p:sp>
      <p:sp>
        <p:nvSpPr>
          <p:cNvPr id="6" name="Espaço Reservado para Número de Slide 5"/>
          <p:cNvSpPr>
            <a:spLocks noGrp="1"/>
          </p:cNvSpPr>
          <p:nvPr>
            <p:ph type="sldNum" sz="quarter" idx="12"/>
          </p:nvPr>
        </p:nvSpPr>
        <p:spPr/>
        <p:txBody>
          <a:bodyPr/>
          <a:lstStyle/>
          <a:p>
            <a:pPr lvl="0"/>
            <a:fld id="{B64DDCDF-649A-49FB-A83E-64F412BA4F2E}" type="slidenum">
              <a:t>‹nº›</a:t>
            </a:fld>
            <a:endParaRPr lang="pt-BR"/>
          </a:p>
        </p:txBody>
      </p:sp>
    </p:spTree>
    <p:extLst>
      <p:ext uri="{BB962C8B-B14F-4D97-AF65-F5344CB8AC3E}">
        <p14:creationId xmlns:p14="http://schemas.microsoft.com/office/powerpoint/2010/main" val="35042106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755650" y="2347913"/>
            <a:ext cx="8569325" cy="1620837"/>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Tree>
    <p:extLst>
      <p:ext uri="{BB962C8B-B14F-4D97-AF65-F5344CB8AC3E}">
        <p14:creationId xmlns:p14="http://schemas.microsoft.com/office/powerpoint/2010/main" val="30772248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523637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96925" y="4857750"/>
            <a:ext cx="8567738" cy="15017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Tree>
    <p:extLst>
      <p:ext uri="{BB962C8B-B14F-4D97-AF65-F5344CB8AC3E}">
        <p14:creationId xmlns:p14="http://schemas.microsoft.com/office/powerpoint/2010/main" val="3156855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741363" y="2101850"/>
            <a:ext cx="4227512" cy="4762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5121275" y="2101850"/>
            <a:ext cx="4227513" cy="4762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5695023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504825" y="303213"/>
            <a:ext cx="9072563" cy="1258887"/>
          </a:xfr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3466851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Tree>
    <p:extLst>
      <p:ext uri="{BB962C8B-B14F-4D97-AF65-F5344CB8AC3E}">
        <p14:creationId xmlns:p14="http://schemas.microsoft.com/office/powerpoint/2010/main" val="27353424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6113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04825" y="301625"/>
            <a:ext cx="3316288" cy="1279525"/>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Tree>
    <p:extLst>
      <p:ext uri="{BB962C8B-B14F-4D97-AF65-F5344CB8AC3E}">
        <p14:creationId xmlns:p14="http://schemas.microsoft.com/office/powerpoint/2010/main" val="18889107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pPr lvl="0"/>
            <a:endParaRPr lang="pt-BR"/>
          </a:p>
        </p:txBody>
      </p:sp>
      <p:sp>
        <p:nvSpPr>
          <p:cNvPr id="5" name="Espaço Reservado para Rodapé 4"/>
          <p:cNvSpPr>
            <a:spLocks noGrp="1"/>
          </p:cNvSpPr>
          <p:nvPr>
            <p:ph type="ftr" sz="quarter" idx="11"/>
          </p:nvPr>
        </p:nvSpPr>
        <p:spPr/>
        <p:txBody>
          <a:bodyPr/>
          <a:lstStyle/>
          <a:p>
            <a:pPr lvl="0"/>
            <a:endParaRPr lang="pt-BR"/>
          </a:p>
        </p:txBody>
      </p:sp>
      <p:sp>
        <p:nvSpPr>
          <p:cNvPr id="6" name="Espaço Reservado para Número de Slide 5"/>
          <p:cNvSpPr>
            <a:spLocks noGrp="1"/>
          </p:cNvSpPr>
          <p:nvPr>
            <p:ph type="sldNum" sz="quarter" idx="12"/>
          </p:nvPr>
        </p:nvSpPr>
        <p:spPr/>
        <p:txBody>
          <a:bodyPr/>
          <a:lstStyle/>
          <a:p>
            <a:pPr lvl="0"/>
            <a:fld id="{0B710141-B2CA-4D2B-B706-D29EC7FB6892}" type="slidenum">
              <a:t>‹nº›</a:t>
            </a:fld>
            <a:endParaRPr lang="pt-BR"/>
          </a:p>
        </p:txBody>
      </p:sp>
    </p:spTree>
    <p:extLst>
      <p:ext uri="{BB962C8B-B14F-4D97-AF65-F5344CB8AC3E}">
        <p14:creationId xmlns:p14="http://schemas.microsoft.com/office/powerpoint/2010/main" val="9208978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976438" y="5291138"/>
            <a:ext cx="6048375" cy="625475"/>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Tree>
    <p:extLst>
      <p:ext uri="{BB962C8B-B14F-4D97-AF65-F5344CB8AC3E}">
        <p14:creationId xmlns:p14="http://schemas.microsoft.com/office/powerpoint/2010/main" val="9481219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23057058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197725" y="555625"/>
            <a:ext cx="2151063" cy="63087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741363" y="555625"/>
            <a:ext cx="6303962" cy="63087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739028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96925" y="4857750"/>
            <a:ext cx="8567738" cy="15017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pPr lvl="0"/>
            <a:endParaRPr lang="pt-BR"/>
          </a:p>
        </p:txBody>
      </p:sp>
      <p:sp>
        <p:nvSpPr>
          <p:cNvPr id="5" name="Espaço Reservado para Rodapé 4"/>
          <p:cNvSpPr>
            <a:spLocks noGrp="1"/>
          </p:cNvSpPr>
          <p:nvPr>
            <p:ph type="ftr" sz="quarter" idx="11"/>
          </p:nvPr>
        </p:nvSpPr>
        <p:spPr/>
        <p:txBody>
          <a:bodyPr/>
          <a:lstStyle/>
          <a:p>
            <a:pPr lvl="0"/>
            <a:endParaRPr lang="pt-BR"/>
          </a:p>
        </p:txBody>
      </p:sp>
      <p:sp>
        <p:nvSpPr>
          <p:cNvPr id="6" name="Espaço Reservado para Número de Slide 5"/>
          <p:cNvSpPr>
            <a:spLocks noGrp="1"/>
          </p:cNvSpPr>
          <p:nvPr>
            <p:ph type="sldNum" sz="quarter" idx="12"/>
          </p:nvPr>
        </p:nvSpPr>
        <p:spPr/>
        <p:txBody>
          <a:bodyPr/>
          <a:lstStyle/>
          <a:p>
            <a:pPr lvl="0"/>
            <a:fld id="{0F690762-565D-4429-821E-F683585FA0C9}" type="slidenum">
              <a:t>‹nº›</a:t>
            </a:fld>
            <a:endParaRPr lang="pt-BR"/>
          </a:p>
        </p:txBody>
      </p:sp>
    </p:spTree>
    <p:extLst>
      <p:ext uri="{BB962C8B-B14F-4D97-AF65-F5344CB8AC3E}">
        <p14:creationId xmlns:p14="http://schemas.microsoft.com/office/powerpoint/2010/main" val="1901573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503238" y="1768475"/>
            <a:ext cx="4459287" cy="498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5114925" y="1768475"/>
            <a:ext cx="4460875" cy="498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pPr lvl="0"/>
            <a:endParaRPr lang="pt-BR"/>
          </a:p>
        </p:txBody>
      </p:sp>
      <p:sp>
        <p:nvSpPr>
          <p:cNvPr id="6" name="Espaço Reservado para Rodapé 5"/>
          <p:cNvSpPr>
            <a:spLocks noGrp="1"/>
          </p:cNvSpPr>
          <p:nvPr>
            <p:ph type="ftr" sz="quarter" idx="11"/>
          </p:nvPr>
        </p:nvSpPr>
        <p:spPr/>
        <p:txBody>
          <a:bodyPr/>
          <a:lstStyle/>
          <a:p>
            <a:pPr lvl="0"/>
            <a:endParaRPr lang="pt-BR"/>
          </a:p>
        </p:txBody>
      </p:sp>
      <p:sp>
        <p:nvSpPr>
          <p:cNvPr id="7" name="Espaço Reservado para Número de Slide 6"/>
          <p:cNvSpPr>
            <a:spLocks noGrp="1"/>
          </p:cNvSpPr>
          <p:nvPr>
            <p:ph type="sldNum" sz="quarter" idx="12"/>
          </p:nvPr>
        </p:nvSpPr>
        <p:spPr/>
        <p:txBody>
          <a:bodyPr/>
          <a:lstStyle/>
          <a:p>
            <a:pPr lvl="0"/>
            <a:fld id="{078AE9A2-F4B4-443A-9613-1160AAAC9F6A}" type="slidenum">
              <a:t>‹nº›</a:t>
            </a:fld>
            <a:endParaRPr lang="pt-BR"/>
          </a:p>
        </p:txBody>
      </p:sp>
    </p:spTree>
    <p:extLst>
      <p:ext uri="{BB962C8B-B14F-4D97-AF65-F5344CB8AC3E}">
        <p14:creationId xmlns:p14="http://schemas.microsoft.com/office/powerpoint/2010/main" val="26786668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504825" y="303213"/>
            <a:ext cx="9072563" cy="1258887"/>
          </a:xfr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pPr lvl="0"/>
            <a:endParaRPr lang="pt-BR"/>
          </a:p>
        </p:txBody>
      </p:sp>
      <p:sp>
        <p:nvSpPr>
          <p:cNvPr id="8" name="Espaço Reservado para Rodapé 7"/>
          <p:cNvSpPr>
            <a:spLocks noGrp="1"/>
          </p:cNvSpPr>
          <p:nvPr>
            <p:ph type="ftr" sz="quarter" idx="11"/>
          </p:nvPr>
        </p:nvSpPr>
        <p:spPr/>
        <p:txBody>
          <a:bodyPr/>
          <a:lstStyle/>
          <a:p>
            <a:pPr lvl="0"/>
            <a:endParaRPr lang="pt-BR"/>
          </a:p>
        </p:txBody>
      </p:sp>
      <p:sp>
        <p:nvSpPr>
          <p:cNvPr id="9" name="Espaço Reservado para Número de Slide 8"/>
          <p:cNvSpPr>
            <a:spLocks noGrp="1"/>
          </p:cNvSpPr>
          <p:nvPr>
            <p:ph type="sldNum" sz="quarter" idx="12"/>
          </p:nvPr>
        </p:nvSpPr>
        <p:spPr/>
        <p:txBody>
          <a:bodyPr/>
          <a:lstStyle/>
          <a:p>
            <a:pPr lvl="0"/>
            <a:fld id="{B18029AE-B948-4291-9A0B-0FF5C4B4526D}" type="slidenum">
              <a:t>‹nº›</a:t>
            </a:fld>
            <a:endParaRPr lang="pt-BR"/>
          </a:p>
        </p:txBody>
      </p:sp>
    </p:spTree>
    <p:extLst>
      <p:ext uri="{BB962C8B-B14F-4D97-AF65-F5344CB8AC3E}">
        <p14:creationId xmlns:p14="http://schemas.microsoft.com/office/powerpoint/2010/main" val="14679569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pPr lvl="0"/>
            <a:endParaRPr lang="pt-BR"/>
          </a:p>
        </p:txBody>
      </p:sp>
      <p:sp>
        <p:nvSpPr>
          <p:cNvPr id="4" name="Espaço Reservado para Rodapé 3"/>
          <p:cNvSpPr>
            <a:spLocks noGrp="1"/>
          </p:cNvSpPr>
          <p:nvPr>
            <p:ph type="ftr" sz="quarter" idx="11"/>
          </p:nvPr>
        </p:nvSpPr>
        <p:spPr/>
        <p:txBody>
          <a:bodyPr/>
          <a:lstStyle/>
          <a:p>
            <a:pPr lvl="0"/>
            <a:endParaRPr lang="pt-BR"/>
          </a:p>
        </p:txBody>
      </p:sp>
      <p:sp>
        <p:nvSpPr>
          <p:cNvPr id="5" name="Espaço Reservado para Número de Slide 4"/>
          <p:cNvSpPr>
            <a:spLocks noGrp="1"/>
          </p:cNvSpPr>
          <p:nvPr>
            <p:ph type="sldNum" sz="quarter" idx="12"/>
          </p:nvPr>
        </p:nvSpPr>
        <p:spPr/>
        <p:txBody>
          <a:bodyPr/>
          <a:lstStyle/>
          <a:p>
            <a:pPr lvl="0"/>
            <a:fld id="{535AD409-39C2-4038-9239-0A60267F7905}" type="slidenum">
              <a:t>‹nº›</a:t>
            </a:fld>
            <a:endParaRPr lang="pt-BR"/>
          </a:p>
        </p:txBody>
      </p:sp>
    </p:spTree>
    <p:extLst>
      <p:ext uri="{BB962C8B-B14F-4D97-AF65-F5344CB8AC3E}">
        <p14:creationId xmlns:p14="http://schemas.microsoft.com/office/powerpoint/2010/main" val="14420348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pPr lvl="0"/>
            <a:endParaRPr lang="pt-BR"/>
          </a:p>
        </p:txBody>
      </p:sp>
      <p:sp>
        <p:nvSpPr>
          <p:cNvPr id="3" name="Espaço Reservado para Rodapé 2"/>
          <p:cNvSpPr>
            <a:spLocks noGrp="1"/>
          </p:cNvSpPr>
          <p:nvPr>
            <p:ph type="ftr" sz="quarter" idx="11"/>
          </p:nvPr>
        </p:nvSpPr>
        <p:spPr/>
        <p:txBody>
          <a:bodyPr/>
          <a:lstStyle/>
          <a:p>
            <a:pPr lvl="0"/>
            <a:endParaRPr lang="pt-BR"/>
          </a:p>
        </p:txBody>
      </p:sp>
      <p:sp>
        <p:nvSpPr>
          <p:cNvPr id="4" name="Espaço Reservado para Número de Slide 3"/>
          <p:cNvSpPr>
            <a:spLocks noGrp="1"/>
          </p:cNvSpPr>
          <p:nvPr>
            <p:ph type="sldNum" sz="quarter" idx="12"/>
          </p:nvPr>
        </p:nvSpPr>
        <p:spPr/>
        <p:txBody>
          <a:bodyPr/>
          <a:lstStyle/>
          <a:p>
            <a:pPr lvl="0"/>
            <a:fld id="{07129FE6-64C3-41B1-8045-42138AF79629}" type="slidenum">
              <a:t>‹nº›</a:t>
            </a:fld>
            <a:endParaRPr lang="pt-BR"/>
          </a:p>
        </p:txBody>
      </p:sp>
    </p:spTree>
    <p:extLst>
      <p:ext uri="{BB962C8B-B14F-4D97-AF65-F5344CB8AC3E}">
        <p14:creationId xmlns:p14="http://schemas.microsoft.com/office/powerpoint/2010/main" val="25265037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04825" y="301625"/>
            <a:ext cx="3316288" cy="1279525"/>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pPr lvl="0"/>
            <a:endParaRPr lang="pt-BR"/>
          </a:p>
        </p:txBody>
      </p:sp>
      <p:sp>
        <p:nvSpPr>
          <p:cNvPr id="6" name="Espaço Reservado para Rodapé 5"/>
          <p:cNvSpPr>
            <a:spLocks noGrp="1"/>
          </p:cNvSpPr>
          <p:nvPr>
            <p:ph type="ftr" sz="quarter" idx="11"/>
          </p:nvPr>
        </p:nvSpPr>
        <p:spPr/>
        <p:txBody>
          <a:bodyPr/>
          <a:lstStyle/>
          <a:p>
            <a:pPr lvl="0"/>
            <a:endParaRPr lang="pt-BR"/>
          </a:p>
        </p:txBody>
      </p:sp>
      <p:sp>
        <p:nvSpPr>
          <p:cNvPr id="7" name="Espaço Reservado para Número de Slide 6"/>
          <p:cNvSpPr>
            <a:spLocks noGrp="1"/>
          </p:cNvSpPr>
          <p:nvPr>
            <p:ph type="sldNum" sz="quarter" idx="12"/>
          </p:nvPr>
        </p:nvSpPr>
        <p:spPr/>
        <p:txBody>
          <a:bodyPr/>
          <a:lstStyle/>
          <a:p>
            <a:pPr lvl="0"/>
            <a:fld id="{768AC6BF-5043-4D23-9CB0-C316AA6B597B}" type="slidenum">
              <a:t>‹nº›</a:t>
            </a:fld>
            <a:endParaRPr lang="pt-BR"/>
          </a:p>
        </p:txBody>
      </p:sp>
    </p:spTree>
    <p:extLst>
      <p:ext uri="{BB962C8B-B14F-4D97-AF65-F5344CB8AC3E}">
        <p14:creationId xmlns:p14="http://schemas.microsoft.com/office/powerpoint/2010/main" val="7810039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976438" y="5291138"/>
            <a:ext cx="6048375" cy="625475"/>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pPr lvl="0"/>
            <a:endParaRPr lang="pt-BR"/>
          </a:p>
        </p:txBody>
      </p:sp>
      <p:sp>
        <p:nvSpPr>
          <p:cNvPr id="6" name="Espaço Reservado para Rodapé 5"/>
          <p:cNvSpPr>
            <a:spLocks noGrp="1"/>
          </p:cNvSpPr>
          <p:nvPr>
            <p:ph type="ftr" sz="quarter" idx="11"/>
          </p:nvPr>
        </p:nvSpPr>
        <p:spPr/>
        <p:txBody>
          <a:bodyPr/>
          <a:lstStyle/>
          <a:p>
            <a:pPr lvl="0"/>
            <a:endParaRPr lang="pt-BR"/>
          </a:p>
        </p:txBody>
      </p:sp>
      <p:sp>
        <p:nvSpPr>
          <p:cNvPr id="7" name="Espaço Reservado para Número de Slide 6"/>
          <p:cNvSpPr>
            <a:spLocks noGrp="1"/>
          </p:cNvSpPr>
          <p:nvPr>
            <p:ph type="sldNum" sz="quarter" idx="12"/>
          </p:nvPr>
        </p:nvSpPr>
        <p:spPr/>
        <p:txBody>
          <a:bodyPr/>
          <a:lstStyle/>
          <a:p>
            <a:pPr lvl="0"/>
            <a:fld id="{7A33B2E9-2FDD-49B2-9410-F1DCBECB7C48}" type="slidenum">
              <a:t>‹nº›</a:t>
            </a:fld>
            <a:endParaRPr lang="pt-BR"/>
          </a:p>
        </p:txBody>
      </p:sp>
    </p:spTree>
    <p:extLst>
      <p:ext uri="{BB962C8B-B14F-4D97-AF65-F5344CB8AC3E}">
        <p14:creationId xmlns:p14="http://schemas.microsoft.com/office/powerpoint/2010/main" val="30710764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Espaço Reservado para Título 1"/>
          <p:cNvSpPr txBox="1">
            <a:spLocks noGrp="1"/>
          </p:cNvSpPr>
          <p:nvPr>
            <p:ph type="title"/>
          </p:nvPr>
        </p:nvSpPr>
        <p:spPr>
          <a:xfrm>
            <a:off x="503999" y="301320"/>
            <a:ext cx="9071640" cy="1262160"/>
          </a:xfrm>
          <a:prstGeom prst="rect">
            <a:avLst/>
          </a:prstGeom>
          <a:noFill/>
          <a:ln>
            <a:noFill/>
          </a:ln>
        </p:spPr>
        <p:txBody>
          <a:bodyPr lIns="0" tIns="0" rIns="0" bIns="0"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pt-BR"/>
          </a:p>
        </p:txBody>
      </p:sp>
      <p:sp>
        <p:nvSpPr>
          <p:cNvPr id="3" name="Espaço Reservado para Texto 2"/>
          <p:cNvSpPr txBox="1">
            <a:spLocks noGrp="1"/>
          </p:cNvSpPr>
          <p:nvPr>
            <p:ph type="body" idx="1"/>
          </p:nvPr>
        </p:nvSpPr>
        <p:spPr>
          <a:xfrm>
            <a:off x="503999" y="1769040"/>
            <a:ext cx="9071640" cy="4989240"/>
          </a:xfrm>
          <a:prstGeom prst="rect">
            <a:avLst/>
          </a:prstGeom>
          <a:noFill/>
          <a:ln>
            <a:noFill/>
          </a:ln>
        </p:spPr>
        <p:txBody>
          <a:bodyPr lIns="0" tIns="0" rIns="0" bIns="0"/>
          <a:lstStyle>
            <a:defPPr marL="432000" marR="0" lvl="0" indent="-324000">
              <a:spcBef>
                <a:spcPts val="0"/>
              </a:spcBef>
              <a:spcAft>
                <a:spcPts val="1414"/>
              </a:spcAft>
              <a:buSzPct val="45000"/>
              <a:buFont typeface="StarSymbol"/>
              <a:buNone/>
              <a:defRPr lang="pt-BR" sz="3200" b="0" i="0" u="none" strike="noStrike" kern="1200">
                <a:ln>
                  <a:noFill/>
                </a:ln>
                <a:latin typeface="Arial" pitchFamily="18"/>
                <a:ea typeface="Microsoft YaHei" pitchFamily="2"/>
                <a:cs typeface="Mangal" pitchFamily="2"/>
              </a:defRPr>
            </a:defPPr>
            <a:lvl1pPr marL="432000" marR="0" lvl="0" indent="-324000">
              <a:spcBef>
                <a:spcPts val="0"/>
              </a:spcBef>
              <a:spcAft>
                <a:spcPts val="1414"/>
              </a:spcAft>
              <a:buSzPct val="45000"/>
              <a:buFont typeface="StarSymbol"/>
              <a:buChar char="●"/>
              <a:defRPr lang="pt-BR" sz="3200" b="0" i="0" u="none" strike="noStrike" kern="1200">
                <a:ln>
                  <a:noFill/>
                </a:ln>
                <a:latin typeface="Arial" pitchFamily="18"/>
                <a:ea typeface="Microsoft YaHei" pitchFamily="2"/>
                <a:cs typeface="Mangal" pitchFamily="2"/>
              </a:defRPr>
            </a:lvl1pPr>
            <a:lvl2pPr marL="864000" marR="0" lvl="1" indent="-324000">
              <a:spcBef>
                <a:spcPts val="0"/>
              </a:spcBef>
              <a:spcAft>
                <a:spcPts val="1134"/>
              </a:spcAft>
              <a:buSzPct val="75000"/>
              <a:buFont typeface="StarSymbol"/>
              <a:buChar char="–"/>
              <a:defRPr lang="pt-BR" sz="2800" b="0" i="0" u="none" strike="noStrike" kern="1200">
                <a:ln>
                  <a:noFill/>
                </a:ln>
                <a:latin typeface="Arial" pitchFamily="18"/>
                <a:ea typeface="Microsoft YaHei" pitchFamily="2"/>
                <a:cs typeface="Mangal" pitchFamily="2"/>
              </a:defRPr>
            </a:lvl2pPr>
            <a:lvl3pPr marL="1295999" marR="0" lvl="2" indent="-288000">
              <a:spcBef>
                <a:spcPts val="0"/>
              </a:spcBef>
              <a:spcAft>
                <a:spcPts val="850"/>
              </a:spcAft>
              <a:buSzPct val="45000"/>
              <a:buFont typeface="StarSymbol"/>
              <a:buChar char="●"/>
              <a:defRPr lang="pt-BR" sz="2400" b="0" i="0" u="none" strike="noStrike" kern="1200">
                <a:ln>
                  <a:noFill/>
                </a:ln>
                <a:latin typeface="Arial" pitchFamily="18"/>
                <a:ea typeface="Microsoft YaHei" pitchFamily="2"/>
                <a:cs typeface="Mangal" pitchFamily="2"/>
              </a:defRPr>
            </a:lvl3pPr>
            <a:lvl4pPr marL="1728000" marR="0" lvl="3" indent="-216000">
              <a:spcBef>
                <a:spcPts val="0"/>
              </a:spcBef>
              <a:spcAft>
                <a:spcPts val="567"/>
              </a:spcAft>
              <a:buSzPct val="75000"/>
              <a:buFont typeface="StarSymbol"/>
              <a:buChar char="–"/>
              <a:defRPr lang="pt-BR" sz="2000" b="0" i="0" u="none" strike="noStrike" kern="1200">
                <a:ln>
                  <a:noFill/>
                </a:ln>
                <a:latin typeface="Arial" pitchFamily="18"/>
                <a:ea typeface="Microsoft YaHei" pitchFamily="2"/>
                <a:cs typeface="Mangal" pitchFamily="2"/>
              </a:defRPr>
            </a:lvl4pPr>
            <a:lvl5pPr marL="2160000" marR="0" lvl="4" indent="-216000">
              <a:spcBef>
                <a:spcPts val="0"/>
              </a:spcBef>
              <a:spcAft>
                <a:spcPts val="283"/>
              </a:spcAft>
              <a:buSzPct val="45000"/>
              <a:buFont typeface="StarSymbol"/>
              <a:buChar char="●"/>
              <a:defRPr lang="pt-BR" sz="2000" b="0" i="0" u="none" strike="noStrike" kern="1200">
                <a:ln>
                  <a:noFill/>
                </a:ln>
                <a:latin typeface="Arial" pitchFamily="18"/>
                <a:ea typeface="Microsoft YaHei" pitchFamily="2"/>
                <a:cs typeface="Mangal" pitchFamily="2"/>
              </a:defRPr>
            </a:lvl5pPr>
            <a:lvl6pPr marL="2592000" marR="0" lvl="5" indent="-216000">
              <a:spcBef>
                <a:spcPts val="0"/>
              </a:spcBef>
              <a:spcAft>
                <a:spcPts val="283"/>
              </a:spcAft>
              <a:buSzPct val="45000"/>
              <a:buFont typeface="StarSymbol"/>
              <a:buChar char="●"/>
              <a:defRPr lang="pt-BR" sz="2000" b="0" i="0" u="none" strike="noStrike" kern="1200">
                <a:ln>
                  <a:noFill/>
                </a:ln>
                <a:latin typeface="Arial" pitchFamily="18"/>
                <a:ea typeface="Microsoft YaHei" pitchFamily="2"/>
                <a:cs typeface="Mangal" pitchFamily="2"/>
              </a:defRPr>
            </a:lvl6pPr>
            <a:lvl7pPr marL="3024000" marR="0" lvl="6" indent="-216000">
              <a:spcBef>
                <a:spcPts val="0"/>
              </a:spcBef>
              <a:spcAft>
                <a:spcPts val="283"/>
              </a:spcAft>
              <a:buSzPct val="45000"/>
              <a:buFont typeface="StarSymbol"/>
              <a:buChar char="●"/>
              <a:defRPr lang="pt-BR" sz="2000" b="0" i="0" u="none" strike="noStrike" kern="1200">
                <a:ln>
                  <a:noFill/>
                </a:ln>
                <a:latin typeface="Arial" pitchFamily="18"/>
                <a:ea typeface="Microsoft YaHei" pitchFamily="2"/>
                <a:cs typeface="Mangal" pitchFamily="2"/>
              </a:defRPr>
            </a:lvl7pPr>
            <a:lvl8pPr marL="3456000" marR="0" lvl="7" indent="-216000">
              <a:spcBef>
                <a:spcPts val="0"/>
              </a:spcBef>
              <a:spcAft>
                <a:spcPts val="283"/>
              </a:spcAft>
              <a:buSzPct val="45000"/>
              <a:buFont typeface="StarSymbol"/>
              <a:buChar char="●"/>
              <a:defRPr lang="pt-BR" sz="2000" b="0" i="0" u="none" strike="noStrike" kern="1200">
                <a:ln>
                  <a:noFill/>
                </a:ln>
                <a:latin typeface="Arial" pitchFamily="18"/>
                <a:ea typeface="Microsoft YaHei" pitchFamily="2"/>
                <a:cs typeface="Mangal" pitchFamily="2"/>
              </a:defRPr>
            </a:lvl8pPr>
            <a:lvl9pPr marL="3887999" marR="0" lvl="8" indent="-216000">
              <a:spcBef>
                <a:spcPts val="0"/>
              </a:spcBef>
              <a:spcAft>
                <a:spcPts val="283"/>
              </a:spcAft>
              <a:buSzPct val="45000"/>
              <a:buFont typeface="StarSymbol"/>
              <a:buChar char="●"/>
              <a:defRPr lang="pt-BR" sz="2000" b="0" i="0" u="none" strike="noStrike" kern="1200">
                <a:ln>
                  <a:noFill/>
                </a:ln>
                <a:latin typeface="Arial" pitchFamily="18"/>
                <a:ea typeface="Microsoft YaHei" pitchFamily="2"/>
                <a:cs typeface="Mangal" pitchFamily="2"/>
              </a:defRPr>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txBox="1">
            <a:spLocks noGrp="1"/>
          </p:cNvSpPr>
          <p:nvPr>
            <p:ph type="dt" sz="half" idx="2"/>
          </p:nvPr>
        </p:nvSpPr>
        <p:spPr>
          <a:xfrm>
            <a:off x="503999" y="6887160"/>
            <a:ext cx="2348280" cy="521280"/>
          </a:xfrm>
          <a:prstGeom prst="rect">
            <a:avLst/>
          </a:prstGeom>
          <a:noFill/>
          <a:ln>
            <a:noFill/>
          </a:ln>
        </p:spPr>
        <p:txBody>
          <a:bodyPr lIns="0" tIns="0" rIns="0" bIns="0" anchorCtr="0"/>
          <a:lstStyle>
            <a:lvl1pPr lvl="0" rtl="0" hangingPunct="0">
              <a:buNone/>
              <a:tabLst/>
              <a:defRPr lang="pt-BR" sz="1400" kern="1200">
                <a:latin typeface="Times New Roman" pitchFamily="18"/>
                <a:ea typeface="Arial Unicode MS" pitchFamily="2"/>
                <a:cs typeface="Tahoma" pitchFamily="2"/>
              </a:defRPr>
            </a:lvl1pPr>
          </a:lstStyle>
          <a:p>
            <a:pPr lvl="0"/>
            <a:endParaRPr lang="pt-BR"/>
          </a:p>
        </p:txBody>
      </p:sp>
      <p:sp>
        <p:nvSpPr>
          <p:cNvPr id="5" name="Espaço Reservado para Rodapé 4"/>
          <p:cNvSpPr txBox="1">
            <a:spLocks noGrp="1"/>
          </p:cNvSpPr>
          <p:nvPr>
            <p:ph type="ftr" sz="quarter" idx="3"/>
          </p:nvPr>
        </p:nvSpPr>
        <p:spPr>
          <a:xfrm>
            <a:off x="3447360" y="6887160"/>
            <a:ext cx="3195000" cy="521280"/>
          </a:xfrm>
          <a:prstGeom prst="rect">
            <a:avLst/>
          </a:prstGeom>
          <a:noFill/>
          <a:ln>
            <a:noFill/>
          </a:ln>
        </p:spPr>
        <p:txBody>
          <a:bodyPr lIns="0" tIns="0" rIns="0" bIns="0" anchorCtr="0"/>
          <a:lstStyle>
            <a:lvl1pPr lvl="0" algn="ctr" rtl="0" hangingPunct="0">
              <a:buNone/>
              <a:tabLst/>
              <a:defRPr lang="pt-BR" sz="1400" kern="1200">
                <a:latin typeface="Times New Roman" pitchFamily="18"/>
                <a:ea typeface="Arial Unicode MS" pitchFamily="2"/>
                <a:cs typeface="Tahoma" pitchFamily="2"/>
              </a:defRPr>
            </a:lvl1pPr>
          </a:lstStyle>
          <a:p>
            <a:pPr lvl="0"/>
            <a:endParaRPr lang="pt-BR"/>
          </a:p>
        </p:txBody>
      </p:sp>
      <p:sp>
        <p:nvSpPr>
          <p:cNvPr id="6" name="Espaço Reservado para Número de Slide 5"/>
          <p:cNvSpPr txBox="1">
            <a:spLocks noGrp="1"/>
          </p:cNvSpPr>
          <p:nvPr>
            <p:ph type="sldNum" sz="quarter" idx="4"/>
          </p:nvPr>
        </p:nvSpPr>
        <p:spPr>
          <a:xfrm>
            <a:off x="7227360" y="6887160"/>
            <a:ext cx="2348280" cy="521280"/>
          </a:xfrm>
          <a:prstGeom prst="rect">
            <a:avLst/>
          </a:prstGeom>
          <a:noFill/>
          <a:ln>
            <a:noFill/>
          </a:ln>
        </p:spPr>
        <p:txBody>
          <a:bodyPr lIns="0" tIns="0" rIns="0" bIns="0" anchorCtr="0"/>
          <a:lstStyle>
            <a:lvl1pPr lvl="0" algn="r" rtl="0" hangingPunct="0">
              <a:buNone/>
              <a:tabLst/>
              <a:defRPr lang="pt-BR" sz="1400" kern="1200">
                <a:latin typeface="Times New Roman" pitchFamily="18"/>
                <a:ea typeface="Arial Unicode MS" pitchFamily="2"/>
                <a:cs typeface="Tahoma" pitchFamily="2"/>
              </a:defRPr>
            </a:lvl1pPr>
          </a:lstStyle>
          <a:p>
            <a:pPr lvl="0"/>
            <a:fld id="{80A7E5CA-7D19-455B-AF25-82984AC3DC88}" type="slidenum">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rtl="0" hangingPunct="0">
        <a:tabLst/>
        <a:defRPr lang="pt-BR" sz="2400" b="0" i="0" u="none" strike="noStrike" kern="1200">
          <a:ln>
            <a:noFill/>
          </a:ln>
          <a:latin typeface="Arial" pitchFamily="18"/>
          <a:ea typeface="Microsoft YaHei" pitchFamily="2"/>
          <a:cs typeface="Mangal" pitchFamily="2"/>
        </a:defRPr>
      </a:lvl1pPr>
    </p:titleStyle>
    <p:bodyStyle>
      <a:lvl1pPr marL="0" marR="0" indent="0" rtl="0" hangingPunct="0">
        <a:spcBef>
          <a:spcPts val="0"/>
        </a:spcBef>
        <a:spcAft>
          <a:spcPts val="1414"/>
        </a:spcAft>
        <a:tabLst/>
        <a:defRPr lang="pt-BR" sz="3200" b="0" i="0" u="none" strike="noStrike" kern="1200">
          <a:ln>
            <a:noFill/>
          </a:ln>
          <a:latin typeface="Arial" pitchFamily="18"/>
          <a:ea typeface="Microsoft YaHei" pitchFamily="2"/>
          <a:cs typeface="Mangal" pitchFamily="2"/>
        </a:defRPr>
      </a:lvl1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BABED6"/>
        </a:solidFill>
        <a:effectLst/>
      </p:bgPr>
    </p:bg>
    <p:spTree>
      <p:nvGrpSpPr>
        <p:cNvPr id="1" name=""/>
        <p:cNvGrpSpPr/>
        <p:nvPr/>
      </p:nvGrpSpPr>
      <p:grpSpPr>
        <a:xfrm>
          <a:off x="0" y="0"/>
          <a:ext cx="0" cy="0"/>
          <a:chOff x="0" y="0"/>
          <a:chExt cx="0" cy="0"/>
        </a:xfrm>
      </p:grpSpPr>
      <p:sp>
        <p:nvSpPr>
          <p:cNvPr id="2" name="Retângulo 1"/>
          <p:cNvSpPr/>
          <p:nvPr/>
        </p:nvSpPr>
        <p:spPr>
          <a:xfrm>
            <a:off x="405360" y="1893960"/>
            <a:ext cx="9674640" cy="5666040"/>
          </a:xfrm>
          <a:prstGeom prst="rect">
            <a:avLst/>
          </a:prstGeom>
          <a:solidFill>
            <a:srgbClr val="DDDDDD"/>
          </a:solidFill>
          <a:ln w="25400">
            <a:solidFill>
              <a:srgbClr val="C0C0C0"/>
            </a:solidFill>
            <a:prstDash val="solid"/>
          </a:ln>
        </p:spPr>
        <p:txBody>
          <a:bodyPr lIns="0" tIns="0" rIns="0" bIns="0" anchor="ctr" anchorCtr="1"/>
          <a:lstStyle/>
          <a:p>
            <a:pPr lvl="0" rtl="0" hangingPunct="0">
              <a:buNone/>
              <a:tabLst/>
            </a:pPr>
            <a:endParaRPr lang="pt-BR" sz="2400">
              <a:latin typeface="Times New Roman" pitchFamily="18"/>
              <a:ea typeface="Arial Unicode MS" pitchFamily="2"/>
              <a:cs typeface="Tahoma" pitchFamily="2"/>
            </a:endParaRPr>
          </a:p>
        </p:txBody>
      </p:sp>
      <p:sp>
        <p:nvSpPr>
          <p:cNvPr id="3" name="Espaço Reservado para Título 2"/>
          <p:cNvSpPr txBox="1">
            <a:spLocks noGrp="1"/>
          </p:cNvSpPr>
          <p:nvPr>
            <p:ph type="title"/>
          </p:nvPr>
        </p:nvSpPr>
        <p:spPr>
          <a:xfrm>
            <a:off x="740879" y="555480"/>
            <a:ext cx="8607960" cy="1262160"/>
          </a:xfrm>
          <a:prstGeom prst="rect">
            <a:avLst/>
          </a:prstGeom>
          <a:noFill/>
          <a:ln>
            <a:noFill/>
          </a:ln>
        </p:spPr>
        <p:txBody>
          <a:bodyPr lIns="0" tIns="0" rIns="0" bIns="0" anchor="ct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endParaRPr lang="pt-BR"/>
          </a:p>
        </p:txBody>
      </p:sp>
      <p:sp>
        <p:nvSpPr>
          <p:cNvPr id="4" name="Espaço Reservado para Texto 3"/>
          <p:cNvSpPr txBox="1">
            <a:spLocks noGrp="1"/>
          </p:cNvSpPr>
          <p:nvPr>
            <p:ph type="body" idx="1"/>
          </p:nvPr>
        </p:nvSpPr>
        <p:spPr>
          <a:xfrm>
            <a:off x="740879" y="2101680"/>
            <a:ext cx="8607960" cy="4762440"/>
          </a:xfrm>
          <a:prstGeom prst="rect">
            <a:avLst/>
          </a:prstGeom>
          <a:noFill/>
          <a:ln>
            <a:noFill/>
          </a:ln>
        </p:spPr>
        <p:txBody>
          <a:bodyPr lIns="0" tIns="0" rIns="0" bIns="0"/>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tângulo 4"/>
          <p:cNvSpPr/>
          <p:nvPr/>
        </p:nvSpPr>
        <p:spPr>
          <a:xfrm>
            <a:off x="0" y="0"/>
            <a:ext cx="181440" cy="918359"/>
          </a:xfrm>
          <a:prstGeom prst="rect">
            <a:avLst/>
          </a:prstGeom>
          <a:solidFill>
            <a:srgbClr val="125C8D"/>
          </a:solidFill>
          <a:ln w="25400">
            <a:solidFill>
              <a:schemeClr val="accent1">
                <a:shade val="50000"/>
              </a:schemeClr>
            </a:solidFill>
            <a:prstDash val="solid"/>
          </a:ln>
        </p:spPr>
        <p:txBody>
          <a:bodyPr lIns="0" tIns="0" rIns="0" bIns="0" anchor="ctr" anchorCtr="1"/>
          <a:lstStyle/>
          <a:p>
            <a:pPr lvl="0" rtl="0" hangingPunct="0">
              <a:buNone/>
              <a:tabLst/>
            </a:pPr>
            <a:endParaRPr lang="pt-BR" sz="2400">
              <a:latin typeface="Times New Roman" pitchFamily="18"/>
              <a:ea typeface="Arial Unicode MS" pitchFamily="2"/>
              <a:cs typeface="Tahoma" pitchFamily="2"/>
            </a:endParaRPr>
          </a:p>
        </p:txBody>
      </p:sp>
      <p:sp>
        <p:nvSpPr>
          <p:cNvPr id="6" name="Retângulo 5"/>
          <p:cNvSpPr/>
          <p:nvPr/>
        </p:nvSpPr>
        <p:spPr>
          <a:xfrm>
            <a:off x="0" y="2381399"/>
            <a:ext cx="181440" cy="918359"/>
          </a:xfrm>
          <a:prstGeom prst="rect">
            <a:avLst/>
          </a:prstGeom>
          <a:solidFill>
            <a:srgbClr val="125C8D"/>
          </a:solidFill>
          <a:ln w="25400">
            <a:solidFill>
              <a:schemeClr val="accent1">
                <a:shade val="50000"/>
              </a:schemeClr>
            </a:solidFill>
            <a:prstDash val="solid"/>
          </a:ln>
        </p:spPr>
        <p:txBody>
          <a:bodyPr lIns="0" tIns="0" rIns="0" bIns="0" anchor="ctr" anchorCtr="1"/>
          <a:lstStyle/>
          <a:p>
            <a:pPr lvl="0" rtl="0" hangingPunct="0">
              <a:buNone/>
              <a:tabLst/>
            </a:pPr>
            <a:endParaRPr lang="pt-BR" sz="2400">
              <a:latin typeface="Times New Roman" pitchFamily="18"/>
              <a:ea typeface="Arial Unicode MS" pitchFamily="2"/>
              <a:cs typeface="Tahoma" pitchFamily="2"/>
            </a:endParaRPr>
          </a:p>
        </p:txBody>
      </p:sp>
      <p:sp>
        <p:nvSpPr>
          <p:cNvPr id="7" name="Retângulo 6"/>
          <p:cNvSpPr/>
          <p:nvPr/>
        </p:nvSpPr>
        <p:spPr>
          <a:xfrm>
            <a:off x="0" y="1168560"/>
            <a:ext cx="181440" cy="918359"/>
          </a:xfrm>
          <a:prstGeom prst="rect">
            <a:avLst/>
          </a:prstGeom>
          <a:solidFill>
            <a:srgbClr val="125C8D"/>
          </a:solidFill>
          <a:ln w="25400">
            <a:solidFill>
              <a:schemeClr val="accent1">
                <a:shade val="50000"/>
              </a:schemeClr>
            </a:solidFill>
            <a:prstDash val="solid"/>
          </a:ln>
        </p:spPr>
        <p:txBody>
          <a:bodyPr lIns="0" tIns="0" rIns="0" bIns="0" anchor="ctr" anchorCtr="1"/>
          <a:lstStyle/>
          <a:p>
            <a:pPr lvl="0" rtl="0" hangingPunct="0">
              <a:buNone/>
              <a:tabLst/>
            </a:pPr>
            <a:endParaRPr lang="pt-BR" sz="2400">
              <a:latin typeface="Times New Roman" pitchFamily="18"/>
              <a:ea typeface="Arial Unicode MS" pitchFamily="2"/>
              <a:cs typeface="Tahoma" pitchFamily="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rtl="0" hangingPunct="0">
        <a:tabLst/>
        <a:defRPr lang="pt-BR" sz="2400" b="1" i="0" u="none" strike="noStrike">
          <a:ln>
            <a:noFill/>
          </a:ln>
          <a:solidFill>
            <a:srgbClr val="333333"/>
          </a:solidFill>
          <a:latin typeface="Albany" pitchFamily="34"/>
          <a:ea typeface="Arial Unicode MS" pitchFamily="2"/>
          <a:cs typeface="Tahoma" pitchFamily="2"/>
        </a:defRPr>
      </a:lvl1pPr>
    </p:titleStyle>
    <p:bodyStyle>
      <a:lvl1pPr marL="0" marR="0" indent="0" algn="l" rtl="0" hangingPunct="0">
        <a:spcBef>
          <a:spcPts val="0"/>
        </a:spcBef>
        <a:spcAft>
          <a:spcPts val="0"/>
        </a:spcAft>
        <a:tabLst/>
        <a:defRPr lang="pt-BR" sz="2400" b="0" i="0" u="none" strike="noStrike">
          <a:ln>
            <a:noFill/>
          </a:ln>
          <a:solidFill>
            <a:srgbClr val="000000"/>
          </a:solidFill>
          <a:latin typeface="Albany" pitchFamily="34"/>
          <a:ea typeface="Arial Unicode MS" pitchFamily="2"/>
          <a:cs typeface="Tahoma" pitchFamily="2"/>
        </a:defRPr>
      </a:lvl1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spAutoFit/>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sz="3200"/>
              <a:t>LEI DE RESPONSABILIDADE FISCAL</a:t>
            </a:r>
            <a:br>
              <a:rPr lang="pt-BR" sz="3200"/>
            </a:br>
            <a:r>
              <a:rPr lang="pt-BR" sz="3200"/>
              <a:t>DISCUSSÃO DE TEMAS</a:t>
            </a:r>
          </a:p>
        </p:txBody>
      </p:sp>
      <p:sp>
        <p:nvSpPr>
          <p:cNvPr id="3" name="Espaço Reservado para Texto 2"/>
          <p:cNvSpPr txBox="1">
            <a:spLocks noGrp="1"/>
          </p:cNvSpPr>
          <p:nvPr>
            <p:ph type="body" idx="4294967295"/>
          </p:nvPr>
        </p:nvSpPr>
        <p:spPr>
          <a:xfrm>
            <a:off x="740879" y="2101680"/>
            <a:ext cx="8607960" cy="577764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ORÇAMENTO PÚBLICO E RESULTADOS</a:t>
            </a:r>
          </a:p>
          <a:p>
            <a:pPr lvl="0"/>
            <a:endParaRPr lang="pt-BR"/>
          </a:p>
          <a:p>
            <a:pPr lvl="0"/>
            <a:r>
              <a:rPr lang="pt-BR"/>
              <a:t>Resultado Orçamentário</a:t>
            </a:r>
          </a:p>
          <a:p>
            <a:pPr lvl="0"/>
            <a:r>
              <a:rPr lang="pt-BR"/>
              <a:t>Resultado Financeiro</a:t>
            </a:r>
          </a:p>
          <a:p>
            <a:pPr lvl="0"/>
            <a:r>
              <a:rPr lang="pt-BR"/>
              <a:t>Resultado Corrente</a:t>
            </a:r>
          </a:p>
          <a:p>
            <a:pPr lvl="0"/>
            <a:r>
              <a:rPr lang="pt-BR"/>
              <a:t>Resultado de Capital</a:t>
            </a:r>
          </a:p>
          <a:p>
            <a:pPr lvl="0"/>
            <a:endParaRPr lang="pt-BR"/>
          </a:p>
          <a:p>
            <a:pPr lvl="0"/>
            <a:r>
              <a:rPr lang="pt-BR"/>
              <a:t>RESULTADOS FISCAIS</a:t>
            </a:r>
          </a:p>
          <a:p>
            <a:pPr lvl="0"/>
            <a:r>
              <a:rPr lang="pt-BR"/>
              <a:t>Foram escolhidos na LRF como metas fundamentais do sistema de controle das finanças públicas</a:t>
            </a:r>
          </a:p>
          <a:p>
            <a:pPr lvl="0"/>
            <a:r>
              <a:rPr lang="pt-BR"/>
              <a:t>RESULTADO PRIMÁRIO E RESULTADO NOMINAL são indicadores que se prestam à medição das chamadas “Necessidades de Financiamento do Setor Público”</a:t>
            </a:r>
          </a:p>
          <a:p>
            <a:pPr lvl="0"/>
            <a:r>
              <a:rPr lang="pt-BR"/>
              <a:t>(NFSP)</a:t>
            </a:r>
          </a:p>
          <a:p>
            <a:pPr lvl="0"/>
            <a:endParaRPr lang="pt-BR"/>
          </a:p>
          <a:p>
            <a:pPr lvl="0"/>
            <a:endParaRPr lang="pt-BR"/>
          </a:p>
          <a:p>
            <a:pPr lvl="0"/>
            <a:endParaRPr lang="pt-B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name="page10">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OS ESTADOS E AS METAS FISCAIS</a:t>
            </a:r>
          </a:p>
        </p:txBody>
      </p:sp>
      <p:sp>
        <p:nvSpPr>
          <p:cNvPr id="3" name="Espaço Reservado para Texto 2"/>
          <p:cNvSpPr txBox="1">
            <a:spLocks noGrp="1"/>
          </p:cNvSpPr>
          <p:nvPr>
            <p:ph type="body" idx="4294967295"/>
          </p:nvPr>
        </p:nvSpPr>
        <p:spPr>
          <a:xfrm>
            <a:off x="740879" y="2101680"/>
            <a:ext cx="8607960" cy="543780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A LRF exige as metas fiscais e o resultado fiscal (primário e nominal) da União, porque a ela cabe a política macroeconômica</a:t>
            </a:r>
          </a:p>
          <a:p>
            <a:pPr lvl="0"/>
            <a:r>
              <a:rPr lang="pt-BR"/>
              <a:t>Existe dúvida se também os Estados e Municípios estariam sujeitos a elas</a:t>
            </a:r>
          </a:p>
          <a:p>
            <a:pPr lvl="0"/>
            <a:r>
              <a:rPr lang="pt-BR"/>
              <a:t>Entendo que não, como também entende Weder de Oliveira</a:t>
            </a:r>
          </a:p>
          <a:p>
            <a:pPr lvl="0"/>
            <a:r>
              <a:rPr lang="pt-BR"/>
              <a:t>Os Estados e alguns Municípios estão sujeitos ao cumprimento das metas fiscais e ao superávit primário ou resultado primário, devido ao CONTRATO DE REFINANCIAMENTO DA DÍVIDA PÚBLICA firmado com a União (alguns Estados não firmaram tal contrato ou já o cumpriram)</a:t>
            </a:r>
          </a:p>
          <a:p>
            <a:pPr lvl="0"/>
            <a:r>
              <a:rPr lang="pt-BR"/>
              <a:t>Esse contrato contém cláusula expressa nesse sentido, para obrigar os Estados a ter sobra de recursos para garantir o pagamento da dívida à União. E há previsão de punições financeiras, que são aplicadas</a:t>
            </a: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name="page11">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MANUAL DE DEMONSTRATIVOS FISCAIS PARA OS ESTADOS  - ELABORADO PELA STN</a:t>
            </a:r>
          </a:p>
        </p:txBody>
      </p:sp>
      <p:sp>
        <p:nvSpPr>
          <p:cNvPr id="3" name="Espaço Reservado para Texto 2"/>
          <p:cNvSpPr txBox="1">
            <a:spLocks noGrp="1"/>
          </p:cNvSpPr>
          <p:nvPr>
            <p:ph type="body" idx="4294967295"/>
          </p:nvPr>
        </p:nvSpPr>
        <p:spPr>
          <a:xfrm>
            <a:off x="740879" y="2101680"/>
            <a:ext cx="8607960" cy="509796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Na ausência de Lei específica determinando aos Estados o cumprimento das metas fiscais para obtenção do resultado primário, a STN, valendo-se da regra da LRF que lhes dá competência para definir algumas questões técnicas até que o Conselho de Gestão Fiscal seja instituído, o que ainda não ocorreu</a:t>
            </a:r>
          </a:p>
          <a:p>
            <a:pPr lvl="0"/>
            <a:r>
              <a:rPr lang="pt-BR"/>
              <a:t>No entanto, percebe-se que a União adota metodologia diferente para os Estados, a exemplo da reserva de contingência, que deve ser considerada como despesa primária, nas na União é despesa financeira.</a:t>
            </a:r>
          </a:p>
          <a:p>
            <a:pPr lvl="0"/>
            <a:r>
              <a:rPr lang="pt-BR"/>
              <a:t>A reserva de RPPS é considerada no cálculo do resultado primário, mas é resultado de RPPS</a:t>
            </a:r>
          </a:p>
          <a:p>
            <a:pPr lvl="0"/>
            <a:r>
              <a:rPr lang="pt-BR"/>
              <a:t>Existem outros problemas, mas os Estados  e Municípios cumprem porque o modelo é técnico e  precisa ser aplicado de uma forma ou de outra</a:t>
            </a: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name="page12">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METAS FISCAIS PARA PEQUENOS MUNICÍPIOS</a:t>
            </a:r>
          </a:p>
        </p:txBody>
      </p:sp>
      <p:sp>
        <p:nvSpPr>
          <p:cNvPr id="3" name="Espaço Reservado para Texto 2"/>
          <p:cNvSpPr txBox="1">
            <a:spLocks noGrp="1"/>
          </p:cNvSpPr>
          <p:nvPr>
            <p:ph type="body" idx="4294967295"/>
          </p:nvPr>
        </p:nvSpPr>
        <p:spPr>
          <a:xfrm>
            <a:off x="740879" y="2101680"/>
            <a:ext cx="8607960" cy="509796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Não devem ser exigidas dos pequenos Municípios porque neles o endividamento não é o problema orçamentário econômico central.</a:t>
            </a:r>
          </a:p>
          <a:p>
            <a:pPr lvl="0"/>
            <a:r>
              <a:rPr lang="pt-BR"/>
              <a:t>O problema nesses Municípios é o acúmulo de  obrigações assumidas não pagas, com prestadores de serviços, fornecedores, executores de obras, e com servidores</a:t>
            </a:r>
          </a:p>
          <a:p>
            <a:pPr lvl="0"/>
            <a:r>
              <a:rPr lang="pt-BR"/>
              <a:t>Tais Municípios só precisam manter o equilíbrio entre as receitas e despesas, mas as suas obrigações legais e constitucionais muitas vezes exige gastos que não teriam a correspondente contrapartida. Deixar de prestar o serviço ou fornecer o bem à população também seria um vício ou uma ilegalidade, então muitas vezes a opção é pela dívida com terceiros. A corrupção também é problema a ser enfrentado, assim como a má gestão, mas independe das metas de resultado primário.</a:t>
            </a: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page2">
    <p:spTree>
      <p:nvGrpSpPr>
        <p:cNvPr id="1" name=""/>
        <p:cNvGrpSpPr/>
        <p:nvPr/>
      </p:nvGrpSpPr>
      <p:grpSpPr>
        <a:xfrm>
          <a:off x="0" y="0"/>
          <a:ext cx="0" cy="0"/>
          <a:chOff x="0" y="0"/>
          <a:chExt cx="0" cy="0"/>
        </a:xfrm>
      </p:grpSpPr>
      <p:sp>
        <p:nvSpPr>
          <p:cNvPr id="2" name="Título 1"/>
          <p:cNvSpPr txBox="1">
            <a:spLocks noGrp="1"/>
          </p:cNvSpPr>
          <p:nvPr>
            <p:ph type="title" idx="4294967295"/>
          </p:nvPr>
        </p:nvSpPr>
        <p:spPr>
          <a:xfrm>
            <a:off x="740879" y="335880"/>
            <a:ext cx="8607960" cy="1701360"/>
          </a:xfrm>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sz="4000"/>
              <a:t>NFSP</a:t>
            </a:r>
            <a:br>
              <a:rPr lang="pt-BR" sz="4000"/>
            </a:br>
            <a:r>
              <a:rPr lang="pt-BR" sz="4000"/>
              <a:t>(necessidades financeiras do setor público)</a:t>
            </a:r>
          </a:p>
        </p:txBody>
      </p:sp>
      <p:sp>
        <p:nvSpPr>
          <p:cNvPr id="3" name="Espaço Reservado para Texto 2"/>
          <p:cNvSpPr txBox="1">
            <a:spLocks noGrp="1"/>
          </p:cNvSpPr>
          <p:nvPr>
            <p:ph type="body" idx="4294967295"/>
          </p:nvPr>
        </p:nvSpPr>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sz="2800"/>
              <a:t>Corresponde à necessidade dos governos em recorrer à obtenção de recursos por meio de empréstimos, emissão de títulos públicos, financiamentos e outras formas de operações de crédito</a:t>
            </a:r>
          </a:p>
          <a:p>
            <a:pPr lvl="0"/>
            <a:r>
              <a:rPr lang="pt-BR" sz="2800"/>
              <a:t>Os governos tornam-se devedores de múltiplos agentes: instituições financeiras nacionais e estrangeiras, empresas, pessoas fisicas, governos estrangeiros, instituições multilaterais (como o FMI)</a:t>
            </a:r>
          </a:p>
          <a:p>
            <a:pPr lvl="0"/>
            <a:endParaRPr lang="pt-BR" sz="2800"/>
          </a:p>
          <a:p>
            <a:pPr lvl="0"/>
            <a:r>
              <a:rPr lang="pt-BR" sz="2800"/>
              <a:t>OLIVEIRA, Weder de. Curso de Responsabilidade Fiscal. Vol.I. Belo Horizonte: Fórum, 2013</a:t>
            </a: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name="page3">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sz="3600"/>
              <a:t>DÉFICITS DO SETOR PÚBLICO</a:t>
            </a:r>
          </a:p>
        </p:txBody>
      </p:sp>
      <p:sp>
        <p:nvSpPr>
          <p:cNvPr id="3" name="Espaço Reservado para Texto 2"/>
          <p:cNvSpPr txBox="1">
            <a:spLocks noGrp="1"/>
          </p:cNvSpPr>
          <p:nvPr>
            <p:ph type="body" idx="4294967295"/>
          </p:nvPr>
        </p:nvSpPr>
        <p:spPr>
          <a:xfrm>
            <a:off x="740879" y="2101680"/>
            <a:ext cx="8607960" cy="513432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sz="2800"/>
              <a:t>Uma das funções clássicas dos governos é a de conduzir a política macroeconômica, visando obter taxas de crescimento econômico elevadas e sustentáveis, baixo desemprego e baixa inflação, segundo Joseph Stiglitz (Introdução à macroeconomia, 2003)</a:t>
            </a:r>
          </a:p>
          <a:p>
            <a:pPr lvl="0"/>
            <a:endParaRPr lang="pt-BR" sz="2800"/>
          </a:p>
          <a:p>
            <a:pPr lvl="0"/>
            <a:r>
              <a:rPr lang="pt-BR" sz="2800"/>
              <a:t>A política fiscal pode ser definida como alterações em gastos e tributos que se destinam a atingir objetivos de política macroeconômica.</a:t>
            </a:r>
          </a:p>
          <a:p>
            <a:pPr lvl="0"/>
            <a:r>
              <a:rPr lang="pt-BR" sz="2800"/>
              <a:t>Os resultados fiscal e nominal são os principais  indicadores que medem o déficit público e a política fiscal</a:t>
            </a: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name="page4">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sz="4000"/>
              <a:t>CONCEITUAÇÃO DE RESULTADOS FISCAIS</a:t>
            </a:r>
          </a:p>
        </p:txBody>
      </p:sp>
      <p:sp>
        <p:nvSpPr>
          <p:cNvPr id="3" name="Espaço Reservado para Texto 2"/>
          <p:cNvSpPr txBox="1">
            <a:spLocks noGrp="1"/>
          </p:cNvSpPr>
          <p:nvPr>
            <p:ph type="body" idx="4294967295"/>
          </p:nvPr>
        </p:nvSpPr>
        <p:spPr>
          <a:xfrm>
            <a:off x="740879" y="2101680"/>
            <a:ext cx="8607960" cy="543780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NÃO HÁ UM CONCEITO DEFINIDO</a:t>
            </a:r>
          </a:p>
          <a:p>
            <a:pPr lvl="0"/>
            <a:r>
              <a:rPr lang="pt-BR"/>
              <a:t>DEPENDE DA ABORDAGEM DESCRITIVA, DA FÓRMULA DE APURAÇÃO, DO FIM A QUE SE DESTINA</a:t>
            </a:r>
          </a:p>
          <a:p>
            <a:pPr lvl="0"/>
            <a:r>
              <a:rPr lang="pt-BR"/>
              <a:t>TODOS OS CONCEITOS POSTOS ATÉ AGORA SÃO FALHOS EM ALGUM PONTO</a:t>
            </a:r>
          </a:p>
          <a:p>
            <a:pPr lvl="0"/>
            <a:endParaRPr lang="pt-BR"/>
          </a:p>
          <a:p>
            <a:pPr lvl="0"/>
            <a:r>
              <a:rPr lang="pt-BR"/>
              <a:t>Definição da imprensa:</a:t>
            </a:r>
          </a:p>
          <a:p>
            <a:pPr lvl="0"/>
            <a:r>
              <a:rPr lang="pt-BR"/>
              <a:t>Superávit primário é o dinheiro que sobra após o pagamento das principais despesas do governo, excluindo juros da dívida pública</a:t>
            </a:r>
          </a:p>
          <a:p>
            <a:pPr lvl="0"/>
            <a:endParaRPr lang="pt-BR"/>
          </a:p>
          <a:p>
            <a:pPr lvl="0"/>
            <a:r>
              <a:rPr lang="pt-BR"/>
              <a:t>Resultado primário é a diferença entre as receitas e despesas do setor público, excluindo-se as despesas com a rolagem da dívida e as operações de crédito. É o esforço fiscal do governo</a:t>
            </a:r>
          </a:p>
          <a:p>
            <a:pPr lvl="0"/>
            <a:endParaRPr lang="pt-B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name="page5">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CONCEITO DE RESULTADO FISCAL (Nominal e Primário) PARA A DOUTRINA</a:t>
            </a:r>
          </a:p>
        </p:txBody>
      </p:sp>
      <p:sp>
        <p:nvSpPr>
          <p:cNvPr id="3" name="Espaço Reservado para Texto 2"/>
          <p:cNvSpPr txBox="1">
            <a:spLocks noGrp="1"/>
          </p:cNvSpPr>
          <p:nvPr>
            <p:ph type="body" idx="4294967295"/>
          </p:nvPr>
        </p:nvSpPr>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RESULTADO NOMINAL corresponde à diferença entre o saldo da dívida fiscal líquida no período de referência e o saldo da dívida fiscal líquida no período anterior ao de referência.</a:t>
            </a:r>
          </a:p>
          <a:p>
            <a:pPr lvl="0"/>
            <a:r>
              <a:rPr lang="pt-BR"/>
              <a:t>O saldo da dívida fiscal líquida corresponde ao saldo da dívida consolidada líquida deduzidas as receitas de privatização e, no caso da União, os passivos reconhecidos, decorrentes de déficits ocorridos em exercícios anteriores.</a:t>
            </a:r>
          </a:p>
          <a:p>
            <a:pPr lvl="0"/>
            <a:r>
              <a:rPr lang="pt-BR"/>
              <a:t>A dívida consolidada líquida corresponde ao saldo da dívida consolidada, deduzidas as disponibilidades de caixa, as aplicações financeiras e demais ativos financeiros.</a:t>
            </a:r>
          </a:p>
          <a:p>
            <a:pPr lvl="0"/>
            <a:r>
              <a:rPr lang="pt-BR"/>
              <a:t>Os títulos de emissão do Banco Central do Brasil compõem a dívida consolidada líquida da União.</a:t>
            </a: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name="page6">
    <p:spTree>
      <p:nvGrpSpPr>
        <p:cNvPr id="1" name=""/>
        <p:cNvGrpSpPr/>
        <p:nvPr/>
      </p:nvGrpSpPr>
      <p:grpSpPr>
        <a:xfrm>
          <a:off x="0" y="0"/>
          <a:ext cx="0" cy="0"/>
          <a:chOff x="0" y="0"/>
          <a:chExt cx="0" cy="0"/>
        </a:xfrm>
      </p:grpSpPr>
      <p:sp>
        <p:nvSpPr>
          <p:cNvPr id="2" name="Título 1"/>
          <p:cNvSpPr txBox="1">
            <a:spLocks noGrp="1"/>
          </p:cNvSpPr>
          <p:nvPr>
            <p:ph type="title" idx="4294967295"/>
          </p:nvPr>
        </p:nvSpPr>
        <p:spPr>
          <a:xfrm>
            <a:off x="576000" y="216000"/>
            <a:ext cx="8607960" cy="1262160"/>
          </a:xfrm>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CONCEITO DE RESULTADO FISCAL PARA A DOUTRINA</a:t>
            </a:r>
          </a:p>
        </p:txBody>
      </p:sp>
      <p:sp>
        <p:nvSpPr>
          <p:cNvPr id="3" name="Espaço Reservado para Texto 2"/>
          <p:cNvSpPr txBox="1">
            <a:spLocks noGrp="1"/>
          </p:cNvSpPr>
          <p:nvPr>
            <p:ph type="body" idx="4294967295"/>
          </p:nvPr>
        </p:nvSpPr>
        <p:spPr>
          <a:xfrm rot="1200">
            <a:off x="417493" y="1390551"/>
            <a:ext cx="9582120" cy="680112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RESULTADO PRIMÁRIO mede a  capacidade do governo de arcar com suas depesas, juros e encargos sobre a dívida anteriormente contraída, com recursos próprios, sem ter que recorrer a novas operações de crédito.</a:t>
            </a:r>
          </a:p>
          <a:p>
            <a:pPr lvl="0"/>
            <a:r>
              <a:rPr lang="pt-BR"/>
              <a:t>Corresponde a diferença entre receitas e despesas realizadas no período em referência, sendo:</a:t>
            </a:r>
          </a:p>
          <a:p>
            <a:pPr lvl="0"/>
            <a:endParaRPr lang="pt-BR"/>
          </a:p>
          <a:p>
            <a:pPr lvl="0"/>
            <a:r>
              <a:rPr lang="pt-BR"/>
              <a:t>a) Receitas: receita orçamentária arrecadada, deduzidas as operações de crédito, as receitas de privatização, as receitas decorrentes de anulação de restos a pagar, as receitas provenientes de rendimentos de aplicações financeiras e o retornos de operações de crédito. Não serão consideradas as receitas provenientes de transferências entre as entidades que compõem o ente federativo, de forma a evitar dupla contagem</a:t>
            </a:r>
          </a:p>
          <a:p>
            <a:pPr lvl="0"/>
            <a:endParaRPr lang="pt-BR"/>
          </a:p>
          <a:p>
            <a:pPr lvl="0"/>
            <a:endParaRPr lang="pt-B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name="page7">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CONCEITO DE RESULTADO FISCAL PARA A DOUTRINA</a:t>
            </a:r>
          </a:p>
        </p:txBody>
      </p:sp>
      <p:sp>
        <p:nvSpPr>
          <p:cNvPr id="3" name="Espaço Reservado para Texto 2"/>
          <p:cNvSpPr txBox="1">
            <a:spLocks noGrp="1"/>
          </p:cNvSpPr>
          <p:nvPr>
            <p:ph type="body" idx="4294967295"/>
          </p:nvPr>
        </p:nvSpPr>
        <p:spPr>
          <a:xfrm>
            <a:off x="792000" y="2293560"/>
            <a:ext cx="8607960" cy="476244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RESULTADO PRIMÁRIO corresponde à diferença entre receitas e despesas realizadas no período em referência, conforme definidas a seguir:</a:t>
            </a:r>
          </a:p>
          <a:p>
            <a:pPr lvl="0"/>
            <a:endParaRPr lang="pt-BR"/>
          </a:p>
          <a:p>
            <a:pPr lvl="0"/>
            <a:r>
              <a:rPr lang="pt-BR"/>
              <a:t>b) Despesas: despesa total, deduzidas aquelas com amortização e encargos da divida interna e externa, com aquisição de titulo de capital já integralizado, bem como a anulação de restos a pagar inscritos no exercício anterior e as despesas com concessão de  empréstimo. Não serão consideradas as despesas com transferências entre entidades que compõem o ente federativo, de forma a evitar dupla contagem</a:t>
            </a:r>
          </a:p>
          <a:p>
            <a:pPr lvl="0"/>
            <a:endParaRPr lang="pt-BR"/>
          </a:p>
          <a:p>
            <a:pPr lvl="0"/>
            <a:endParaRPr lang="pt-B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name="page8">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METODOLOGIA DE CÁLCULO DO RESULTADO PRIMÁRIO DA UNIÃO</a:t>
            </a:r>
          </a:p>
        </p:txBody>
      </p:sp>
      <p:sp>
        <p:nvSpPr>
          <p:cNvPr id="3" name="Espaço Reservado para Texto 2"/>
          <p:cNvSpPr txBox="1">
            <a:spLocks noGrp="1"/>
          </p:cNvSpPr>
          <p:nvPr>
            <p:ph type="body" idx="4294967295"/>
          </p:nvPr>
        </p:nvSpPr>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A metodologia de cálculo do resultado primário da União é inserida nas Leis de Diretrizes Orçamentárias, mas no decorrer da última década isso foi se alterando (2005/2011)</a:t>
            </a:r>
          </a:p>
          <a:p>
            <a:pPr lvl="0"/>
            <a:r>
              <a:rPr lang="pt-BR"/>
              <a:t>Ocorreu a possibilidade de redução dos recursos do PAC  e outros ajustes que dificultaram a compreensão dos pressupostos e informações que deveriam ser considerados na meta de resultado primário. A meta foi fixada em valores nominais e não em percentual do PIB. A adoção de vários mecanismos questionáveis. A falta de transparência.</a:t>
            </a:r>
          </a:p>
          <a:p>
            <a:pPr lvl="0"/>
            <a:r>
              <a:rPr lang="pt-BR"/>
              <a:t>Portanto, atualmente,  a fixação da meta de resultado primário não leva em conta apenas a execução de receitas e despesas primárias constantes dos orçamentos fiscal e da seguridade social. É influenciada por vários outros fatores que retiram a credibilidade da metodologia.</a:t>
            </a: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name="page9">
    <p:spTree>
      <p:nvGrpSpPr>
        <p:cNvPr id="1" name=""/>
        <p:cNvGrpSpPr/>
        <p:nvPr/>
      </p:nvGrpSpPr>
      <p:grpSpPr>
        <a:xfrm>
          <a:off x="0" y="0"/>
          <a:ext cx="0" cy="0"/>
          <a:chOff x="0" y="0"/>
          <a:chExt cx="0" cy="0"/>
        </a:xfrm>
      </p:grpSpPr>
      <p:sp>
        <p:nvSpPr>
          <p:cNvPr id="2" name="Título 1"/>
          <p:cNvSpPr txBox="1">
            <a:spLocks noGrp="1"/>
          </p:cNvSpPr>
          <p:nvPr>
            <p:ph type="title" idx="4294967295"/>
          </p:nvPr>
        </p:nvSpPr>
        <p:spPr/>
        <p:txBody>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buNone/>
            </a:pPr>
            <a:r>
              <a:rPr lang="pt-BR"/>
              <a:t>ALGUNS MECANISMOS UTILIZADOS PELA UNIÃO PARA ALTERAR A METODOLOGIA DO RESULTADO PRIMÁRIO</a:t>
            </a:r>
          </a:p>
        </p:txBody>
      </p:sp>
      <p:sp>
        <p:nvSpPr>
          <p:cNvPr id="3" name="Espaço Reservado para Texto 2"/>
          <p:cNvSpPr txBox="1">
            <a:spLocks noGrp="1"/>
          </p:cNvSpPr>
          <p:nvPr>
            <p:ph type="body" idx="4294967295"/>
          </p:nvPr>
        </p:nvSpPr>
        <p:spPr>
          <a:xfrm>
            <a:off x="740879" y="2101680"/>
            <a:ext cx="8607960" cy="5437800"/>
          </a:xfrm>
        </p:spPr>
        <p:txBody>
          <a:bodyPr/>
          <a:lstStyle>
            <a:defPPr marL="432000" marR="0" lvl="0" indent="-324000" algn="l">
              <a:spcBef>
                <a:spcPts val="0"/>
              </a:spcBef>
              <a:spcAft>
                <a:spcPts val="0"/>
              </a:spcAft>
              <a:buClr>
                <a:srgbClr val="0E594D"/>
              </a:buClr>
              <a:buSzPct val="45000"/>
              <a:buFont typeface="StarSymbol"/>
              <a:buNone/>
              <a:defRPr lang="pt-BR" sz="2400" b="0" i="0" u="none" strike="noStrike">
                <a:ln>
                  <a:noFill/>
                </a:ln>
                <a:solidFill>
                  <a:srgbClr val="000000"/>
                </a:solidFill>
                <a:latin typeface="Albany" pitchFamily="34"/>
                <a:ea typeface="Arial Unicode MS" pitchFamily="2"/>
                <a:cs typeface="Tahoma" pitchFamily="2"/>
              </a:defRPr>
            </a:defPPr>
            <a:lvl1pPr marL="432000" marR="0" lvl="0" indent="-324000" algn="l">
              <a:spcBef>
                <a:spcPts val="0"/>
              </a:spcBef>
              <a:spcAft>
                <a:spcPts val="0"/>
              </a:spcAft>
              <a:buClr>
                <a:srgbClr val="0E594D"/>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1pPr>
            <a:lvl2pPr marL="864000" marR="0" lvl="1" indent="-288000" algn="l">
              <a:spcBef>
                <a:spcPts val="0"/>
              </a:spcBef>
              <a:spcAft>
                <a:spcPts val="0"/>
              </a:spcAft>
              <a:buClr>
                <a:srgbClr val="000000"/>
              </a:buClr>
              <a:buSzPct val="75000"/>
              <a:buFont typeface="StarSymbol"/>
              <a:buChar char="–"/>
              <a:defRPr lang="pt-BR" sz="2800" b="0" i="0" u="none" strike="noStrike">
                <a:ln>
                  <a:noFill/>
                </a:ln>
                <a:solidFill>
                  <a:srgbClr val="000000"/>
                </a:solidFill>
                <a:latin typeface="Albany" pitchFamily="34"/>
                <a:ea typeface="Arial Unicode MS" pitchFamily="2"/>
                <a:cs typeface="Tahoma" pitchFamily="2"/>
              </a:defRPr>
            </a:lvl2pPr>
            <a:lvl3pPr marL="1296000" marR="0" lvl="2" indent="-216000" algn="l">
              <a:spcBef>
                <a:spcPts val="0"/>
              </a:spcBef>
              <a:spcAft>
                <a:spcPts val="0"/>
              </a:spcAft>
              <a:buClr>
                <a:srgbClr val="000000"/>
              </a:buClr>
              <a:buSzPct val="45000"/>
              <a:buFont typeface="StarSymbol"/>
              <a:buChar char="●"/>
              <a:defRPr lang="pt-BR" sz="2400" b="0" i="0" u="none" strike="noStrike">
                <a:ln>
                  <a:noFill/>
                </a:ln>
                <a:solidFill>
                  <a:srgbClr val="000000"/>
                </a:solidFill>
                <a:latin typeface="Albany" pitchFamily="34"/>
                <a:ea typeface="Arial Unicode MS" pitchFamily="2"/>
                <a:cs typeface="Tahoma" pitchFamily="2"/>
              </a:defRPr>
            </a:lvl3pPr>
            <a:lvl4pPr marL="1728000" marR="0" lvl="3" indent="-216000" algn="l">
              <a:spcBef>
                <a:spcPts val="0"/>
              </a:spcBef>
              <a:spcAft>
                <a:spcPts val="0"/>
              </a:spcAft>
              <a:buClr>
                <a:srgbClr val="000000"/>
              </a:buClr>
              <a:buSzPct val="75000"/>
              <a:buFont typeface="StarSymbol"/>
              <a:buChar char="–"/>
              <a:defRPr lang="pt-BR" sz="2000" b="0" i="0" u="none" strike="noStrike">
                <a:ln>
                  <a:noFill/>
                </a:ln>
                <a:solidFill>
                  <a:srgbClr val="000000"/>
                </a:solidFill>
                <a:latin typeface="Albany" pitchFamily="34"/>
                <a:ea typeface="Arial Unicode MS" pitchFamily="2"/>
                <a:cs typeface="Tahoma" pitchFamily="2"/>
              </a:defRPr>
            </a:lvl4pPr>
            <a:lvl5pPr marL="2160000" marR="0" lvl="4"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5pPr>
            <a:lvl6pPr marL="2592000" marR="0" lvl="5"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6pPr>
            <a:lvl7pPr marL="3024000" marR="0" lvl="6"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7pPr>
            <a:lvl8pPr marL="3456000" marR="0" lvl="7"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8pPr>
            <a:lvl9pPr marL="3887999" marR="0" lvl="8" indent="-216000" algn="l">
              <a:spcBef>
                <a:spcPts val="0"/>
              </a:spcBef>
              <a:spcAft>
                <a:spcPts val="0"/>
              </a:spcAft>
              <a:buClr>
                <a:srgbClr val="000000"/>
              </a:buClr>
              <a:buSzPct val="45000"/>
              <a:buFont typeface="StarSymbol"/>
              <a:buChar char="●"/>
              <a:defRPr lang="pt-BR" sz="2000" b="0" i="0" u="none" strike="noStrike">
                <a:ln>
                  <a:noFill/>
                </a:ln>
                <a:solidFill>
                  <a:srgbClr val="000000"/>
                </a:solidFill>
                <a:latin typeface="Albany" pitchFamily="34"/>
                <a:ea typeface="Arial Unicode MS" pitchFamily="2"/>
                <a:cs typeface="Tahoma" pitchFamily="2"/>
              </a:defRPr>
            </a:lvl9pPr>
          </a:lstStyle>
          <a:p>
            <a:pPr lvl="0"/>
            <a:r>
              <a:rPr lang="pt-BR"/>
              <a:t>Retirada de dividendos em volumes maiores das Estatais, sob o pretexto de dar prioridade às obras de infraestrutura, utilizando tais recursos para despesas com pessoal</a:t>
            </a:r>
          </a:p>
          <a:p>
            <a:pPr lvl="0"/>
            <a:r>
              <a:rPr lang="pt-BR"/>
              <a:t>Transações não transparentes e de duvidosa legalidade com Estatais (como o caso BNDES em 2009, onde ocorreu a compra de 5,2 bilhões de dividendos supostamente vencidos e não pagos desde 1989)</a:t>
            </a:r>
          </a:p>
          <a:p>
            <a:pPr lvl="0"/>
            <a:r>
              <a:rPr lang="pt-BR"/>
              <a:t>Uso do PAC para sustentar superávit</a:t>
            </a:r>
          </a:p>
          <a:p>
            <a:pPr lvl="0"/>
            <a:r>
              <a:rPr lang="pt-BR"/>
              <a:t>Uso de metas nominais ao invés de percentual do PIB</a:t>
            </a:r>
          </a:p>
          <a:p>
            <a:pPr lvl="0"/>
            <a:r>
              <a:rPr lang="pt-BR"/>
              <a:t>A mágica da operação de capitalização da Petrobrás</a:t>
            </a:r>
          </a:p>
          <a:p>
            <a:pPr lvl="0"/>
            <a:r>
              <a:rPr lang="pt-BR"/>
              <a:t>O caso sui generis de demonstrativo de resultado primário acima da linha, onde apenas parcela paga em dinheiro de transação envolvendo a Petrobrás foi contabilizada como receita primária.</a:t>
            </a:r>
          </a:p>
          <a:p>
            <a:pPr lvl="0"/>
            <a:r>
              <a:rPr lang="pt-BR"/>
              <a:t>O mesmo ocorreu com o superávit primário</a:t>
            </a:r>
          </a:p>
          <a:p>
            <a:pPr lvl="0"/>
            <a:endParaRPr lang="pt-BR"/>
          </a:p>
        </p:txBody>
      </p:sp>
    </p:spTree>
  </p:cSld>
  <p:clrMapOvr>
    <a:masterClrMapping/>
  </p:clrMapOvr>
  <p:transition spd="med">
    <p:pull/>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adrão">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yt-cool">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1338</Words>
  <Application>Microsoft Office PowerPoint</Application>
  <PresentationFormat>Apresentação na tela (4:3)</PresentationFormat>
  <Paragraphs>73</Paragraphs>
  <Slides>12</Slides>
  <Notes>12</Notes>
  <HiddenSlides>0</HiddenSlides>
  <MMClips>0</MMClips>
  <ScaleCrop>false</ScaleCrop>
  <HeadingPairs>
    <vt:vector size="4" baseType="variant">
      <vt:variant>
        <vt:lpstr>Tema</vt:lpstr>
      </vt:variant>
      <vt:variant>
        <vt:i4>2</vt:i4>
      </vt:variant>
      <vt:variant>
        <vt:lpstr>Títulos de slides</vt:lpstr>
      </vt:variant>
      <vt:variant>
        <vt:i4>12</vt:i4>
      </vt:variant>
    </vt:vector>
  </HeadingPairs>
  <TitlesOfParts>
    <vt:vector size="14" baseType="lpstr">
      <vt:lpstr>Padrão</vt:lpstr>
      <vt:lpstr>lyt-cool</vt:lpstr>
      <vt:lpstr>LEI DE RESPONSABILIDADE FISCAL DISCUSSÃO DE TEMAS</vt:lpstr>
      <vt:lpstr>NFSP (necessidades financeiras do setor público)</vt:lpstr>
      <vt:lpstr>DÉFICITS DO SETOR PÚBLICO</vt:lpstr>
      <vt:lpstr>CONCEITUAÇÃO DE RESULTADOS FISCAIS</vt:lpstr>
      <vt:lpstr>CONCEITO DE RESULTADO FISCAL (Nominal e Primário) PARA A DOUTRINA</vt:lpstr>
      <vt:lpstr>CONCEITO DE RESULTADO FISCAL PARA A DOUTRINA</vt:lpstr>
      <vt:lpstr>CONCEITO DE RESULTADO FISCAL PARA A DOUTRINA</vt:lpstr>
      <vt:lpstr>METODOLOGIA DE CÁLCULO DO RESULTADO PRIMÁRIO DA UNIÃO</vt:lpstr>
      <vt:lpstr>ALGUNS MECANISMOS UTILIZADOS PELA UNIÃO PARA ALTERAR A METODOLOGIA DO RESULTADO PRIMÁRIO</vt:lpstr>
      <vt:lpstr>OS ESTADOS E AS METAS FISCAIS</vt:lpstr>
      <vt:lpstr>MANUAL DE DEMONSTRATIVOS FISCAIS PARA OS ESTADOS  - ELABORADO PELA STN</vt:lpstr>
      <vt:lpstr>METAS FISCAIS PARA PEQUENOS MUNICÍPIOS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LEI DE RESPONSABILIDADE FISCAL DISCUSSÃO DE TEMAS</dc:title>
  <dc:creator>jozelia nogueira</dc:creator>
  <cp:lastModifiedBy>TCE-AM</cp:lastModifiedBy>
  <cp:revision>22</cp:revision>
  <dcterms:created xsi:type="dcterms:W3CDTF">2015-05-31T17:43:54Z</dcterms:created>
  <dcterms:modified xsi:type="dcterms:W3CDTF">2015-06-01T14:45:37Z</dcterms:modified>
</cp:coreProperties>
</file>